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ink/ink2.xml" ContentType="application/inkml+xml"/>
  <Override PartName="/ppt/ink/ink3.xml" ContentType="application/inkml+xml"/>
  <Override PartName="/ppt/notesSlides/notesSlide26.xml" ContentType="application/vnd.openxmlformats-officedocument.presentationml.notesSlide+xml"/>
  <Override PartName="/ppt/ink/ink4.xml" ContentType="application/inkml+xml"/>
  <Override PartName="/ppt/ink/ink5.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1.xml" ContentType="application/vnd.openxmlformats-officedocument.presentationml.notesSlide+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4"/>
  </p:notesMasterIdLst>
  <p:sldIdLst>
    <p:sldId id="296" r:id="rId2"/>
    <p:sldId id="310" r:id="rId3"/>
    <p:sldId id="395" r:id="rId4"/>
    <p:sldId id="396" r:id="rId5"/>
    <p:sldId id="400" r:id="rId6"/>
    <p:sldId id="426" r:id="rId7"/>
    <p:sldId id="397" r:id="rId8"/>
    <p:sldId id="394" r:id="rId9"/>
    <p:sldId id="398" r:id="rId10"/>
    <p:sldId id="399" r:id="rId11"/>
    <p:sldId id="402" r:id="rId12"/>
    <p:sldId id="401" r:id="rId13"/>
    <p:sldId id="403" r:id="rId14"/>
    <p:sldId id="404" r:id="rId15"/>
    <p:sldId id="405" r:id="rId16"/>
    <p:sldId id="406" r:id="rId17"/>
    <p:sldId id="410" r:id="rId18"/>
    <p:sldId id="411" r:id="rId19"/>
    <p:sldId id="412" r:id="rId20"/>
    <p:sldId id="407" r:id="rId21"/>
    <p:sldId id="423" r:id="rId22"/>
    <p:sldId id="422" r:id="rId23"/>
    <p:sldId id="413" r:id="rId24"/>
    <p:sldId id="424" r:id="rId25"/>
    <p:sldId id="427" r:id="rId26"/>
    <p:sldId id="425" r:id="rId27"/>
    <p:sldId id="357" r:id="rId28"/>
    <p:sldId id="421" r:id="rId29"/>
    <p:sldId id="415" r:id="rId30"/>
    <p:sldId id="416" r:id="rId31"/>
    <p:sldId id="417" r:id="rId32"/>
    <p:sldId id="420" r:id="rId33"/>
    <p:sldId id="418" r:id="rId34"/>
    <p:sldId id="419" r:id="rId35"/>
    <p:sldId id="428" r:id="rId36"/>
    <p:sldId id="440" r:id="rId37"/>
    <p:sldId id="439" r:id="rId38"/>
    <p:sldId id="441" r:id="rId39"/>
    <p:sldId id="429" r:id="rId40"/>
    <p:sldId id="442" r:id="rId41"/>
    <p:sldId id="443" r:id="rId42"/>
    <p:sldId id="446" r:id="rId43"/>
    <p:sldId id="430" r:id="rId44"/>
    <p:sldId id="445" r:id="rId45"/>
    <p:sldId id="444" r:id="rId46"/>
    <p:sldId id="432" r:id="rId47"/>
    <p:sldId id="474" r:id="rId48"/>
    <p:sldId id="447" r:id="rId49"/>
    <p:sldId id="448" r:id="rId50"/>
    <p:sldId id="449" r:id="rId51"/>
    <p:sldId id="450" r:id="rId52"/>
    <p:sldId id="451" r:id="rId53"/>
    <p:sldId id="452" r:id="rId54"/>
    <p:sldId id="433" r:id="rId55"/>
    <p:sldId id="453" r:id="rId56"/>
    <p:sldId id="454" r:id="rId57"/>
    <p:sldId id="455" r:id="rId58"/>
    <p:sldId id="456" r:id="rId59"/>
    <p:sldId id="457" r:id="rId60"/>
    <p:sldId id="458" r:id="rId61"/>
    <p:sldId id="460" r:id="rId62"/>
    <p:sldId id="434" r:id="rId63"/>
    <p:sldId id="459" r:id="rId64"/>
    <p:sldId id="435" r:id="rId65"/>
    <p:sldId id="436" r:id="rId66"/>
    <p:sldId id="461" r:id="rId67"/>
    <p:sldId id="463" r:id="rId68"/>
    <p:sldId id="462" r:id="rId69"/>
    <p:sldId id="464" r:id="rId70"/>
    <p:sldId id="437" r:id="rId71"/>
    <p:sldId id="465" r:id="rId72"/>
    <p:sldId id="466" r:id="rId73"/>
    <p:sldId id="467" r:id="rId74"/>
    <p:sldId id="468" r:id="rId75"/>
    <p:sldId id="438" r:id="rId76"/>
    <p:sldId id="469" r:id="rId77"/>
    <p:sldId id="470" r:id="rId78"/>
    <p:sldId id="473" r:id="rId79"/>
    <p:sldId id="472" r:id="rId80"/>
    <p:sldId id="471" r:id="rId81"/>
    <p:sldId id="391" r:id="rId82"/>
    <p:sldId id="297" r:id="rId8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 userDrawn="1">
          <p15:clr>
            <a:srgbClr val="A4A3A4"/>
          </p15:clr>
        </p15:guide>
        <p15:guide id="2"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47920"/>
    <a:srgbClr val="E86741"/>
    <a:srgbClr val="E174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94"/>
  </p:normalViewPr>
  <p:slideViewPr>
    <p:cSldViewPr snapToGrid="0" snapToObjects="1">
      <p:cViewPr varScale="1">
        <p:scale>
          <a:sx n="103" d="100"/>
          <a:sy n="103" d="100"/>
        </p:scale>
        <p:origin x="653" y="96"/>
      </p:cViewPr>
      <p:guideLst>
        <p:guide orient="horz" pos="305"/>
        <p:guide pos="612"/>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0:06.375"/>
    </inkml:context>
    <inkml:brush xml:id="br0">
      <inkml:brushProperty name="width" value="0.05" units="cm"/>
      <inkml:brushProperty name="height" value="0.05" units="cm"/>
      <inkml:brushProperty name="color" value="#E71224"/>
    </inkml:brush>
  </inkml:definitions>
  <inkml:trace contextRef="#ctx0" brushRef="#br0">1 1886 24575,'36'-2'0,"44"-7"0,-43 4 0,38-1 0,-54 5 0,0-2 0,0 0 0,0-1 0,-1-1 0,0-1 0,0-1 0,0-1 0,-1 0 0,20-13 0,-17 8 0,1 1 0,1 0 0,-1 2 0,2 1 0,0 1 0,45-8 0,101-20 0,-146 33 0,0-2 0,0-2 0,-1 0 0,0-1 0,0-1 0,30-17 0,-25 10 0,1 2 0,1 1 0,33-9 0,-51 17 0,-1-1 0,21-11 0,14-7 0,-41 20 0,0 1 0,0-2 0,0 1 0,0-1 0,-1 0 0,0 0 0,0 0 0,0-1 0,-1 0 0,7-11 0,14-16 0,-14 22 0,1 0 0,20-15 0,16-15 0,-42 34 0,-1 0 0,0 0 0,-1 0 0,7-13 0,-7 11 0,0 1 0,1 0 0,10-14 0,-6 10 0,0 0 0,-1 0 0,8-18 0,-11 20 0,1-1 0,0 1 0,0 0 0,1 1 0,1-1 0,8-7 0,-7 6 0,-1 1 0,0-2 0,-1 1 0,0-1 0,-1 0 0,0 0 0,-1-1 0,0 0 0,3-17 0,11-23 0,-15 44 0,1 0 0,1 0 0,0 1 0,0 0 0,10-10 0,14-18 0,-18 16 0,-1 0 0,-1-1 0,-1 0 0,-1-1 0,8-28 0,-10 30 0,1-1 0,1 1 0,1 0 0,0 1 0,2 0 0,0 0 0,1 1 0,25-27 0,-34 41 0,0-1 0,0 1 0,-1 0 0,1-1 0,-1 0 0,0 1 0,0-1 0,-1 0 0,1 0 0,-1 0 0,0 0 0,0-6 0,0 4 0,0 1 0,1-1 0,-1 1 0,1-1 0,1 1 0,4-10 0,12-22 0,-16 30 0,1 1 0,0-1 0,0 1 0,1 0 0,10-13 0,11-9 0,-1 0 0,0 2 0,2 1 0,1 1 0,45-31 0,-66 52 0,0 1 0,1-1 0,0 1 0,-1 1 0,1 0 0,0 0 0,0 0 0,1 1 0,-1 0 0,0 1 0,0-1 0,1 2 0,-1-1 0,0 1 0,0 1 0,0-1 0,0 1 0,0 1 0,0-1 0,-1 1 0,1 1 0,-1-1 0,1 1 0,-1 1 0,-1-1 0,1 1 0,10 10 0,16 20 0,-23-26 0,-1 0 0,-1 0 0,0 1 0,14 21 0,-3-2 0,-14-23 0,-1 1 0,0-1 0,0 1 0,5 11 0,-5-6 0,1 0 0,0 0 0,1 0 0,14 19 0,-15-22 0,0 0 0,0 0 0,-1 0 0,0 1 0,-1 0 0,4 19 0,11 29 0,-12-42 0,-1 1 0,6 33 0,-3-14 0,14 95 0,-21-123 0,16 154 0,-12-113 0,-5-40 0,1 0 0,0 1 0,0-1 0,1 0 0,0 0 0,0 0 0,1-1 0,0 1 0,0-1 0,1 1 0,6 7 0,-6-8 0,1-1 0,-1 1 0,0 0 0,-1 0 0,0 1 0,0-1 0,-1 0 0,0 1 0,0 0 0,-1-1 0,0 18 0,0-16 0,1 4 0,1-1 0,0 0 0,8 22 0,-6-22 0,-1 0 0,0 1 0,2 16 0,16 115 0,-13-97 0,-5-32 0,-1 1 0,2 26 0,-4-32 0,2-1 0,-1 1 0,1-1 0,1 0 0,0 0 0,0 0 0,1 0 0,7 10 0,11 27 0,35 68 0,-20-41 0,-27-55-1365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9.091"/>
    </inkml:context>
    <inkml:brush xml:id="br0">
      <inkml:brushProperty name="width" value="0.05" units="cm"/>
      <inkml:brushProperty name="height" value="0.05" units="cm"/>
      <inkml:brushProperty name="color" value="#E71224"/>
    </inkml:brush>
  </inkml:definitions>
  <inkml:trace contextRef="#ctx0" brushRef="#br0">1 1 24575,'23'9'0,"0"2"0,0 1 0,34 23 0,-17-9 0,86 55 0,154 130 0,-269-202 0,-1 1 0,16 21 0,15 14 0,-29-37-1365,-1-2-5461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50.918"/>
    </inkml:context>
    <inkml:brush xml:id="br0">
      <inkml:brushProperty name="width" value="0.05" units="cm"/>
      <inkml:brushProperty name="height" value="0.05" units="cm"/>
      <inkml:brushProperty name="color" value="#E71224"/>
    </inkml:brush>
  </inkml:definitions>
  <inkml:trace contextRef="#ctx0" brushRef="#br0">513 0 24575,'-4'3'0,"0"-1"0,0 1 0,0 0 0,1 0 0,-1 0 0,1 1 0,0-1 0,-4 6 0,1-2 0,-84 105 0,25-29 0,9-4 0,40-54 0,-1 0 0,-24 26 0,5-10 0,-31 48 0,46-61 0,-34 49-1365,49-64-5461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2.371"/>
    </inkml:context>
    <inkml:brush xml:id="br0">
      <inkml:brushProperty name="width" value="0.05" units="cm"/>
      <inkml:brushProperty name="height" value="0.05" units="cm"/>
      <inkml:brushProperty name="color" value="#E71224"/>
    </inkml:brush>
  </inkml:definitions>
  <inkml:trace contextRef="#ctx0" brushRef="#br0">1 1 24575,'5'1'0,"1"1"0,-1-1 0,0 1 0,1 0 0,-1 1 0,0-1 0,-1 1 0,1 0 0,0 1 0,-1-1 0,1 1 0,6 7 0,-4-5 0,96 93 0,14 14 0,-73-76 0,127 96 0,-101-85 0,-35-22 0,1-3 0,52 26 0,190 94 0,-224-111 0,-13-9 0,0 2 0,46 38 0,-68-47-1365,-3-2-5461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3.695"/>
    </inkml:context>
    <inkml:brush xml:id="br0">
      <inkml:brushProperty name="width" value="0.05" units="cm"/>
      <inkml:brushProperty name="height" value="0.05" units="cm"/>
      <inkml:brushProperty name="color" value="#E71224"/>
    </inkml:brush>
  </inkml:definitions>
  <inkml:trace contextRef="#ctx0" brushRef="#br0">0 1073 24575,'36'-31'0,"1"1"0,51-31 0,-30 22 0,417-358 0,-397 326 0,64-43 0,-95 78 0,-12 12 0,0 3 0,2 1 0,0 1 0,51-17 0,39-19 0,-96 40 0,0 1 0,1 2 0,46-12 0,-70 22 22,0-1-1,0 0 1,-1-1-1,1 0 1,8-6-1,-8 5-320,-1 1 0,1 0 1,0 0-1,10-3 0,-4 4-6527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6.620"/>
    </inkml:context>
    <inkml:brush xml:id="br0">
      <inkml:brushProperty name="width" value="0.05" units="cm"/>
      <inkml:brushProperty name="height" value="0.05" units="cm"/>
      <inkml:brushProperty name="color" value="#E71224"/>
    </inkml:brush>
  </inkml:definitions>
  <inkml:trace contextRef="#ctx0" brushRef="#br0">667 1 24575,'-24'2'0,"-1"1"0,0 1 0,1 1 0,0 1 0,-28 11 0,-7 2 0,-179 62 0,220-75 0,0-1 0,-1-1 0,-27 3 0,-26 5 0,71-12 0,0 0 0,0 0 0,0 0 0,0 1 0,0-1 0,0 0 0,0 0 0,0 1 0,0-1 0,1 1 0,-1-1 0,0 1 0,0-1 0,0 1 0,0-1 0,1 1 0,-1-1 0,0 1 0,1 0 0,-1 0 0,0-1 0,1 1 0,-1 0 0,1 0 0,-1 0 0,1 0 0,0 0 0,-1-1 0,1 1 0,0 0 0,0 0 0,-1 0 0,1 0 0,0 0 0,0 0 0,0 0 0,0 0 0,0 0 0,0 0 0,1 1 0,1 3 0,0 0 0,1 0 0,0 0 0,0 0 0,0-1 0,4 6 0,5 5 0,8 18 0,-1 1 0,-2 1 0,-1 0 0,16 54 0,-27-70 0,-2 0 0,3 27 0,-5-28 0,1-1 0,1 0 0,6 23 0,3 2 0,-3 0 0,6 68 0,-10-69 0,-4-32 0,0-3 0,-1-1 0,1 1 0,0-1 0,0 0 0,1 1 0,0-1 0,3 9 0,-3-12 0,0 0 0,-1 0 0,1-1 0,0 1 0,0-1 0,0 1 0,0-1 0,0 1 0,0-1 0,0 0 0,0 0 0,1 0 0,-1 0 0,0-1 0,1 1 0,-1-1 0,0 1 0,1-1 0,-1 0 0,1 0 0,2 0 0,38 1 0,-15 0 0,0 0 0,47 10 0,-39-3-341,0-1 0,0-2-1,58 1 1,-77-7-6485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7.964"/>
    </inkml:context>
    <inkml:brush xml:id="br0">
      <inkml:brushProperty name="width" value="0.05" units="cm"/>
      <inkml:brushProperty name="height" value="0.05" units="cm"/>
      <inkml:brushProperty name="color" value="#E71224"/>
    </inkml:brush>
  </inkml:definitions>
  <inkml:trace contextRef="#ctx0" brushRef="#br0">1 55 24575,'3'0'0,"5"0"0,5 0 0,7-3 0,7-2 0,9 0 0,-1-2 0,-3 0 0,-4 0 0,-2 3 0,0 1 0,0 2 0,-1 0 0,-1 1 0,-1 0 0,-5-3 0,-2-2 0,-3 1-8191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9.091"/>
    </inkml:context>
    <inkml:brush xml:id="br0">
      <inkml:brushProperty name="width" value="0.05" units="cm"/>
      <inkml:brushProperty name="height" value="0.05" units="cm"/>
      <inkml:brushProperty name="color" value="#E71224"/>
    </inkml:brush>
  </inkml:definitions>
  <inkml:trace contextRef="#ctx0" brushRef="#br0">1 1 24575,'23'9'0,"0"2"0,0 1 0,34 23 0,-17-9 0,86 55 0,154 130 0,-269-202 0,-1 1 0,16 21 0,15 14 0,-29-37-1365,-1-2-5461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50.918"/>
    </inkml:context>
    <inkml:brush xml:id="br0">
      <inkml:brushProperty name="width" value="0.05" units="cm"/>
      <inkml:brushProperty name="height" value="0.05" units="cm"/>
      <inkml:brushProperty name="color" value="#E71224"/>
    </inkml:brush>
  </inkml:definitions>
  <inkml:trace contextRef="#ctx0" brushRef="#br0">513 0 24575,'-4'3'0,"0"-1"0,0 1 0,0 0 0,1 0 0,-1 0 0,1 1 0,0-1 0,-4 6 0,1-2 0,-84 105 0,25-29 0,9-4 0,40-54 0,-1 0 0,-24 26 0,5-10 0,-31 48 0,46-61 0,-34 49-1365,49-64-5461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9:01.015"/>
    </inkml:context>
    <inkml:brush xml:id="br0">
      <inkml:brushProperty name="width" value="0.05" units="cm"/>
      <inkml:brushProperty name="height" value="0.05" units="cm"/>
      <inkml:brushProperty name="color" value="#E71224"/>
    </inkml:brush>
  </inkml:definitions>
  <inkml:trace contextRef="#ctx0" brushRef="#br0">1 125 24575,'1213'-50'0,"-1175"46"0,41-5 0,159 2 0,-226 7 0,47 4 0,0-2 0,63-7 0,215-7 0,-112 10 0,-176-3 0,52-11 0,-54 8 0,62-4 0,183 11 0,-140 2 0,-150-1 0,1 0 0,-1-1 0,1 1 0,0 0 0,-1 1 0,1-1 0,0 0 0,-1 1 0,1-1 0,-1 1 0,1 0 0,0 0 0,-1 0 0,0 0 0,1 0 0,-1 1 0,0-1 0,0 1 0,0-1 0,0 1 0,0 0 0,0 0 0,0 0 0,0 0 0,-1 0 0,1 0 0,-1 0 0,1 1 0,-1-1 0,0 0 0,0 1 0,0-1 0,0 1 0,-1-1 0,1 1 0,-1 0 0,0-1 0,1 6 0,17 73 0,3-1 0,62 149 0,-45-131 0,11 21 0,22 65 0,-64-159 0,0 0 0,-2 1 0,-1-1 0,-1 1 0,0 41 0,-6 272 0,3-336 0,0 1 0,0-1 0,0 0 0,0 0 0,-1 1 0,1-1 0,-1 0 0,0 0 0,-3 6 0,3-8 0,0 1 0,0-1 0,-1 1 0,1-1 0,-1 1 0,1-1 0,-1 0 0,1 0 0,-1 0 0,0 0 0,0 0 0,1 0 0,-1-1 0,0 1 0,0 0 0,0-1 0,0 1 0,-3-1 0,-55 7 0,-1-3 0,-106-7 0,63-1 0,-452 19 0,118-10 0,281-5 0,140 1 0,1 1 0,0 1 0,0 1 0,0 0 0,0 1 0,1 1 0,-25 13 0,17-9 0,-1 0 0,-31 8 0,-12-4 0,0-2 0,-1-4 0,-104 0 0,10 3 0,12-1 0,51-8 0,-150-5 0,229-1-136,0 0-1,1-1 1,-1-1-1,1 0 1,0-2-1,1 0 1,0-1-1,0-1 0,-16-13 1,23 16-6690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9:10.072"/>
    </inkml:context>
    <inkml:brush xml:id="br0">
      <inkml:brushProperty name="width" value="0.05" units="cm"/>
      <inkml:brushProperty name="height" value="0.05" units="cm"/>
      <inkml:brushProperty name="color" value="#E71224"/>
    </inkml:brush>
  </inkml:definitions>
  <inkml:trace contextRef="#ctx0" brushRef="#br0">124 0 24575,'-3'0'0,"0"0"0,0 1 0,0-1 0,0 1 0,1-1 0,-1 1 0,0 0 0,1 0 0,-1 0 0,0 1 0,1-1 0,-1 1 0,1-1 0,0 1 0,0 0 0,-1 0 0,1-1 0,0 2 0,1-1 0,-1 0 0,0 0 0,0 1 0,1-1 0,-3 6 0,-1 5 0,-1 1 0,2 1 0,-6 26 0,-5 17 0,11-48 0,0 0 0,0 0 0,2 0 0,-1 0 0,1 1 0,1-1 0,-1 11 0,2-18 0,0 1 0,0-1 0,0 0 0,0 0 0,1 1 0,-1-1 0,1 0 0,0 0 0,0 0 0,0 0 0,0 0 0,1 0 0,-1 0 0,1 0 0,-1 0 0,1-1 0,0 1 0,0-1 0,1 1 0,-1-1 0,0 0 0,1 0 0,0 0 0,-1 0 0,1 0 0,4 2 0,20 7 0,56 15 0,-73-24 0,0 0 0,0 0 0,0-1 0,0 0 0,0-1 0,0 0 0,1-1 0,-1 0 0,14-3 0,-20 3 0,1-1 0,0 0 0,0 0 0,-1-1 0,1 1 0,-1-1 0,0 0 0,0 0 0,0 0 0,0-1 0,0 1 0,-1-1 0,1 0 0,-1 0 0,0 0 0,-1 0 0,1-1 0,-1 1 0,1-1 0,-1 0 0,-1 1 0,1-1 0,-1 0 0,0 0 0,0 0 0,0 0 0,0-8 0,-1 2 0,0 0 0,0 0 0,-2 0 0,1 0 0,-1 0 0,-1 0 0,0 0 0,0 1 0,-1 0 0,0-1 0,-11-17 0,10 20 0,0 0 0,0 0 0,-1 1 0,0 0 0,0 0 0,-1 0 0,0 1 0,0 0 0,0 0 0,-1 1 0,0 0 0,0 0 0,0 1 0,-1 0 0,1 0 0,-1 1 0,0 0 0,0 1 0,0 0 0,0 0 0,0 1 0,-1 0 0,-9 1 0,-1 0-1365,2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16:31.714"/>
    </inkml:context>
    <inkml:brush xml:id="br0">
      <inkml:brushProperty name="width" value="0.05" units="cm"/>
      <inkml:brushProperty name="height" value="0.05" units="cm"/>
      <inkml:brushProperty name="color" value="#E71224"/>
    </inkml:brush>
  </inkml:definitions>
  <inkml:trace contextRef="#ctx0" brushRef="#br0">1 2479 24575,'18'-1'0,"1"-1"0,-1-1 0,0-1 0,18-6 0,-1 0 0,75-22 0,-98 29 0,-1 0 0,1-1 0,-1 0 0,0-1 0,-1-1 0,1 1 0,-1-2 0,0 1 0,-1-2 0,1 1 0,-2-1 0,16-17 0,24-13 0,-25 21 0,-15 9 0,-1 1 0,1-1 0,-1-1 0,0 1 0,-1-1 0,6-12 0,-4 9 0,0 0 0,18-21 0,-11 14 0,0 0 0,-2-1 0,21-41 0,-22 39 0,-2-1 0,-1 1 0,-1-1 0,-1-1 0,-1 0 0,4-36 0,11-41 0,-15 74 0,-2 1 0,-1-1 0,0 0 0,-3 0 0,-2-33 0,0 38 0,1-1 0,1 0 0,2 0 0,0 0 0,1 0 0,1 0 0,13-40 0,-15 57 0,2-3 0,0 0 0,0 0 0,1 0 0,0 0 0,8-10 0,-10 14 0,0 0 0,0 0 0,-1 0 0,1-1 0,-1 0 0,0 1 0,0-1 0,-1 0 0,0 0 0,0 0 0,0-8 0,0-13 0,-4-35 0,1 16 0,2 24 0,2 0 0,0 0 0,2 0 0,0 1 0,2-1 0,0 1 0,2 1 0,0-1 0,1 1 0,1 0 0,20-30 0,-23 39 0,0 0 0,-2-1 0,1 1 0,-1-1 0,4-17 0,-4 12 0,1 1 0,11-22 0,-4 18 0,0 0 0,28-30 0,9-12 0,-9-19 0,-33 65 0,-4 9 0,0 0 0,0 0 0,0 0 0,1 0 0,0 1 0,7-7 0,23-28 0,-29 33 0,0 1 0,0 0 0,1 0 0,-1 0 0,2 1 0,-1 0 0,0 0 0,10-4 0,102-55 0,-88 46 0,-25 15 0,0-1 0,0 2 0,0-1 0,1 1 0,0 0 0,-1 0 0,13-3 0,7 0 0,33-13 0,-29 9 0,-12 3 0,1 1 0,0 1 0,1 1 0,-1 1 0,1 0 0,0 2 0,21 0 0,-37 2 0,-1-1 0,1 1 0,-1 0 0,1 0 0,-1 0 0,0 1 0,0-1 0,1 1 0,-1 0 0,0 0 0,0 0 0,4 4 0,30 36 0,-6-7 0,-21-26 0,0 1 0,-1 0 0,0 1 0,0 0 0,-1 0 0,-1 1 0,0 0 0,0 0 0,7 23 0,-9-25 0,-1 0 0,1-1 0,1 1 0,10 13 0,10 18 0,-1-3 0,-20-31 0,0-1 0,0 1 0,-1 0 0,0 0 0,0 0 0,4 15 0,20 53 0,-21-57 0,1 0 0,-2 0 0,-1 0 0,0 1 0,4 38 0,-8-23 0,0 7 0,8 50 0,-2-47 0,2 2 0,4 94 0,-11-114 0,1 0 0,1-1 0,1 1 0,13 35 0,-10-34 0,-1 1 0,-1 1 0,3 32 0,-2 0 0,3 0 0,25 86 0,-33-138 0,2 8 0,1 1 0,0-1 0,1-1 0,17 32 0,-14-30 0,0 0 0,9 31 0,-13-33 0,1 0 0,1-1 0,0 1 0,13 18 0,11 24 0,-27-49 0,0 0 0,1 0 0,0 0 0,0-1 0,1 0 0,0 0 0,15 14 0,20 21 0,-32-33 0,1 0 0,-1 0 0,2-1 0,20 15 0,-3-6 0,-2 2 0,36 33 0,11 10 0,-37-34 0,-20-16 0,0 0 0,29 17 0,-7 0 0,-31-25 0,-1 1 0,1-1 0,0 0 0,7 4 0,-13-8-50,0-1-1,-1 0 1,1 1-1,0-1 0,-1 0 1,1 0-1,0 0 1,-1 1-1,1-1 1,0 0-1,-1 0 0,1 0 1,0 0-1,-1 0 1,1 0-1,0 0 1,-1 0-1,1-1 0,0 1 1,0 0-1,-1 0 1,1 0-1,-1-1 1,1 1-1,0 0 1,0-1-1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9:18.931"/>
    </inkml:context>
    <inkml:brush xml:id="br0">
      <inkml:brushProperty name="width" value="0.05" units="cm"/>
      <inkml:brushProperty name="height" value="0.05" units="cm"/>
      <inkml:brushProperty name="color" value="#E71224"/>
    </inkml:brush>
  </inkml:definitions>
  <inkml:trace contextRef="#ctx0" brushRef="#br0">164 1 24575,'-3'0'0,"0"0"0,0 0 0,0 0 0,0 0 0,0 1 0,0 0 0,0-1 0,0 1 0,1 0 0,-1 0 0,0 1 0,0-1 0,1 1 0,-5 2 0,2 1 0,0 1 0,0-1 0,1 1 0,-8 12 0,11-17 0,-29 40 0,22-31 0,0-1 0,1 1 0,0 1 0,1-1 0,-7 16 0,12-22 0,0 0 0,0 0 0,0 0 0,0 0 0,1 0 0,0 0 0,0 0 0,0 0 0,0 0 0,0 1 0,1-1 0,0 0 0,0 0 0,0-1 0,0 1 0,1 0 0,-1 0 0,1 0 0,0-1 0,4 6 0,4 6 0,2-1 0,-1 0 0,2-1 0,0 0 0,0-1 0,1 0 0,21 13 0,-28-22 0,1 0 0,-1 0 0,1-1 0,0 0 0,0 0 0,0-1 0,0 0 0,0-1 0,0 1 0,0-1 0,0-1 0,0 0 0,0 0 0,0 0 0,0-1 0,0 0 0,0-1 0,-1 0 0,1 0 0,-1-1 0,0 1 0,0-2 0,0 1 0,0-1 0,-1 0 0,0 0 0,6-7 0,-9 7 0,0-1 0,0 1 0,-1 0 0,0-1 0,0 1 0,0-1 0,-1 0 0,0 1 0,0-1 0,-1 0 0,1 0 0,-2-7 0,2 8 0,-2 0 0,1 0 0,-1 0 0,1 0 0,-1 0 0,-1 0 0,1 1 0,-1-1 0,1 0 0,-2 1 0,1-1 0,0 1 0,-1-1 0,-3-4 0,-10-7 0,0 1 0,-1 0 0,-37-23 0,45 33 0,-1-1 0,0 2 0,0 0 0,0 0 0,0 1 0,-1 0 0,1 0 0,-1 2 0,0-1 0,-13 1 0,-17 1-1365,23 0-5461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9:45.589"/>
    </inkml:context>
    <inkml:brush xml:id="br0">
      <inkml:brushProperty name="width" value="0.05" units="cm"/>
      <inkml:brushProperty name="height" value="0.05" units="cm"/>
      <inkml:brushProperty name="color" value="#E71224"/>
    </inkml:brush>
  </inkml:definitions>
  <inkml:trace contextRef="#ctx0" brushRef="#br0">1 127 24575,'1'16'0,"0"1"0,7 25 0,2 22 0,-11-15 0,0-36 0,1-1 0,0 1 0,1 0 0,0-1 0,4 15 0,-5-26 0,1 1 0,-1-1 0,1 0 0,-1 1 0,1-1 0,-1 0 0,1 0 0,0 0 0,0 0 0,0 0 0,0 0 0,0 0 0,0 0 0,0 0 0,0 0 0,0 0 0,0 0 0,0-1 0,1 1 0,-1 0 0,0-1 0,0 1 0,1-1 0,-1 0 0,0 1 0,1-1 0,-1 0 0,1 0 0,-1 0 0,0 0 0,1 0 0,-1 0 0,0 0 0,4-1 0,4-1 0,0-1 0,0 0 0,1 0 0,9-6 0,1 0 0,20-8 0,-30 12 0,0 0 0,0 1 0,1 0 0,-1 1 0,1 0 0,0 1 0,0 0 0,14-1 0,62 5 0,-41 0 0,47-4 0,-92 2 0,0 0 0,0 0 0,0 0 0,0 0 0,0 0 0,0 0 0,0 0 0,0 0 0,0-1 0,0 1 0,0 0 0,0-1 0,0 1 0,0-1 0,0 1 0,0-1 0,-1 1 0,1-1 0,0 1 0,0-1 0,-1 0 0,1 0 0,0 1 0,-1-1 0,1 0 0,0 0 0,-1 0 0,1 0 0,-1 1 0,0-1 0,1 0 0,-1 0 0,0 0 0,1 0 0,-1 0 0,0 0 0,0 0 0,0 0 0,0 0 0,0 0 0,0 0 0,-1-2 0,0-3 0,-1 0 0,0-1 0,-1 1 0,0 0 0,-5-9 0,1 1 0,-11-16 0,0-1 0,-32-38 0,37 51 0,-13-28 0,23 39 0,0 0 0,0 0 0,-1 1 0,0-1 0,0 1 0,-9-9 0,11 13 0,0 1 0,0-1 0,-1 1 0,1-1 0,0 1 0,-1 0 0,1 0 0,-1 0 0,0 0 0,1 0 0,-1 0 0,0 1 0,0 0 0,1-1 0,-1 1 0,0 0 0,0 0 0,0 1 0,1-1 0,-1 0 0,0 1 0,-3 1 0,-34 16 0,34-15 0,1 0 0,-1 0 0,1 0 0,-1-1 0,0 0 0,-11 2 0,-7 0 0,12-3 0,1 0 0,-1 1 0,1 1 0,-1 0 0,1 0 0,-14 7 0,-38 8 0,63-18-31,0 0-1,0 0 0,-1 0 0,1 0 0,0 0 1,0 1-1,0-1 0,0 0 0,0 0 1,0 0-1,0 0 0,-1 1 0,1-1 1,0 0-1,0 0 0,0 0 0,0 0 1,0 1-1,0-1 0,0 0 0,0 0 1,0 0-1,0 1 0,0-1 0,0 0 1,0 0-1,0 0 0,0 1 0,0-1 1,0 0-1,0 0 0,0 0 0,0 0 1,1 1-1,-1-1 0,0 0 0,0 0 1,0 0-1,0 0 0,0 0 0,0 1 1,1-1-1,8 9-6794</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9:53.176"/>
    </inkml:context>
    <inkml:brush xml:id="br0">
      <inkml:brushProperty name="width" value="0.05" units="cm"/>
      <inkml:brushProperty name="height" value="0.05" units="cm"/>
      <inkml:brushProperty name="color" value="#E71224"/>
    </inkml:brush>
  </inkml:definitions>
  <inkml:trace contextRef="#ctx0" brushRef="#br0">42 213 24575,'1'18'0,"2"0"0,0-1 0,0 1 0,2 0 0,0-1 0,1 0 0,1 0 0,1-1 0,16 27 0,-20-34 0,0 1 0,-1-1 0,0 1 0,-1 0 0,0 0 0,0 0 0,0 21 0,-1-21 0,-1 1 0,2-1 0,-1 1 0,2-1 0,-1 1 0,1-1 0,7 14 0,1 0 0,-1 1 0,-1 0 0,8 38 0,8 25 0,27 82 0,-41-133 0,-10-30 0,1 0 0,0 0 0,0 0 0,1 0 0,5 9 0,-6-14 0,0 1 0,0-1 0,0 0 0,0 1 0,0-1 0,1 0 0,-1-1 0,1 1 0,-1 0 0,1-1 0,0 1 0,0-1 0,-1 0 0,1 0 0,0 0 0,6 1 0,4 0 0,0 0 0,0-1 0,0 0 0,0-2 0,23-2 0,67-17 0,-72 12 0,0 2 0,43-4 0,26 9 0,-52 2 0,-1-2 0,57-9 0,-64 5 0,-1 2 0,61 3 0,-61 1 0,0-2 0,62-8 0,-17-5 0,0 4 0,113 1 0,818 9 0,-1012 1 0,0-1 0,1 0 0,-1-1 0,0 1 0,0 0 0,0-1 0,0 0 0,0 0 0,0 0 0,3-1 0,-5 1 0,1 0 0,-1 0 0,0 0 0,-1 0 0,1 0 0,0 0 0,0 0 0,0-1 0,-1 1 0,1 0 0,0 0 0,-1-1 0,1 1 0,-1 0 0,0-1 0,1 1 0,-1 0 0,0-1 0,0 1 0,0-1 0,0 1 0,0 0 0,0-1 0,0 1 0,0-1 0,-1 0 0,-4-27 0,-2 1 0,-14-39 0,-8-29 0,16 20 0,9 50 0,0 0 0,-2 1 0,-1-1 0,-1 1 0,-15-33 0,9 27 0,1-1 0,2 0 0,-11-54 0,-12-36 0,29 107 0,2 0 0,0 0 0,0-1 0,2 1 0,0-18 0,-1-3 0,1 34 0,1 0 0,-1-1 0,0 1 0,1 0 0,-1 0 0,0 0 0,0 0 0,0 0 0,0 0 0,-1 0 0,1 1 0,0-1 0,-1 0 0,0 1 0,1-1 0,-1 1 0,0-1 0,1 1 0,-1 0 0,0 0 0,0 0 0,0 0 0,0 0 0,0 0 0,-1 1 0,1-1 0,0 0 0,0 1 0,0 0 0,-4-1 0,-10 0 0,0 0 0,0 0 0,-20 3 0,13-1 0,-833 3 0,569-4 0,238 2 0,-71 14 0,75-10 0,11-1 0,-213 26 0,180-29 0,51-3 0,0 1 0,0 1 0,0 0 0,0 1 0,0 1 0,0 0 0,-16 7 0,6 0 0,0-2 0,0 0 0,-1-1 0,-45 4 0,-222 8 0,283-19 0,5 0 0,0 0 0,1 0 0,-1 0 0,0 1 0,-10 2 0,16-3-20,0 0-1,-1 0 0,1 0 1,0 0-1,0 0 0,-1 1 0,1-1 1,0 0-1,0 0 0,0 0 1,-1 0-1,1 1 0,0-1 1,0 0-1,0 0 0,0 1 1,-1-1-1,1 0 0,0 0 1,0 1-1,0-1 0,0 0 0,0 0 1,0 1-1,0-1 0,0 0 1,0 0-1,0 1 0,0-1 1,0 0-1,0 0 0,0 1 1,0-1-1,0 0 0,0 1 1,0-1-1,0 0 0,0 0 0,0 1 1,0-1-1,0 0 0,1 0 1,-1 1-1,0-1 0,0 0 1,0 0-1,0 0 0,1 1 1,-1-1-1,0 0 0,0 0 1,0 0-1,1 0 0,-1 0 0,0 1 1,0-1-1,1 0 0,-1 0 1,0 0-1,1 0 0,-1 0 1,0 0-1,0 0 0,1 0 1,-1 0-1,13 8-6805</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9:56.894"/>
    </inkml:context>
    <inkml:brush xml:id="br0">
      <inkml:brushProperty name="width" value="0.05" units="cm"/>
      <inkml:brushProperty name="height" value="0.05" units="cm"/>
      <inkml:brushProperty name="color" value="#E71224"/>
    </inkml:brush>
  </inkml:definitions>
  <inkml:trace contextRef="#ctx0" brushRef="#br0">1 103 24575,'19'-1'0,"-1"-2"0,1 0 0,29-8 0,18-4 0,289-48 0,-351 62 0,1 0 0,0 0 0,0 0 0,0 0 0,0 0 0,0 1 0,0 0 0,9 1 0,-13-1 0,1 1 0,-1-1 0,0 1 0,1 0 0,-1-1 0,0 1 0,1 0 0,-1 0 0,0 0 0,0 0 0,0 0 0,0 1 0,0-1 0,0 0 0,0 0 0,0 1 0,-1-1 0,1 0 0,0 1 0,-1-1 0,1 1 0,-1-1 0,0 0 0,1 1 0,-1-1 0,0 1 0,0 0 0,0-1 0,0 1 0,0 1 0,0 80 0,-2-62 0,2-1 0,0 1 0,1 0 0,2 0 0,0 0 0,11 39 0,-7-39 0,-1 2 0,5 38 0,-3-10 0,-4-30-341,-2 0 0,0 0-1,-2 26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0:21.565"/>
    </inkml:context>
    <inkml:brush xml:id="br0">
      <inkml:brushProperty name="width" value="0.05" units="cm"/>
      <inkml:brushProperty name="height" value="0.05" units="cm"/>
      <inkml:brushProperty name="color" value="#E71224"/>
    </inkml:brush>
  </inkml:definitions>
  <inkml:trace contextRef="#ctx0" brushRef="#br0">0 22 24575,'351'0'0,"-339"-1"0,-1 0 0,1-1 0,16-5 0,-21 5 0,0 0 0,0 0 0,0 0 0,0 1 0,0 0 0,1 1 0,-1 0 0,0 0 0,0 0 0,1 1 0,11 2 0,-17-2 0,0 1 0,0-1 0,0 1 0,0-1 0,0 1 0,0-1 0,-1 1 0,1 0 0,-1 0 0,1 0 0,-1 0 0,0 0 0,0 0 0,0 0 0,0 0 0,0 1 0,0-1 0,0 0 0,-1 1 0,0-1 0,1 0 0,-1 1 0,0 2 0,1 10 0,-1 1 0,-2 23 0,0-18 0,1 185-1365,1-187-5461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0:06.144"/>
    </inkml:context>
    <inkml:brush xml:id="br0">
      <inkml:brushProperty name="width" value="0.05" units="cm"/>
      <inkml:brushProperty name="height" value="0.05" units="cm"/>
      <inkml:brushProperty name="color" value="#E71224"/>
    </inkml:brush>
  </inkml:definitions>
  <inkml:trace contextRef="#ctx0" brushRef="#br0">3 23 24575,'-3'3'0,"11"2"0,10 4 0,-2-4 0,1 1 0,-1-2 0,1-1 0,24 3 0,-32-6 0,1 0 0,0 0 0,-1-1 0,1 0 0,-1-1 0,1 0 0,-1 0 0,0-1 0,12-6 0,-2 1 0,0 1 0,1 0 0,0 2 0,0 0 0,0 1 0,0 1 0,40 0 0,-41 1 0,12 2 0,-30 1 0,0-1 0,0 0 0,0 1 0,0 0 0,0-1 0,-1 1 0,1-1 0,0 1 0,0 0 0,-1 0 0,1-1 0,0 1 0,-1 0 0,1 0 0,0 0 0,-1 0 0,1 0 0,-1 0 0,0 0 0,1 0 0,-1 0 0,0 0 0,0 0 0,0 0 0,1 0 0,-1 0 0,0 2 0,-1 162 0,-2-62 0,3-62-1365,0-24-5461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0:08.041"/>
    </inkml:context>
    <inkml:brush xml:id="br0">
      <inkml:brushProperty name="width" value="0.05" units="cm"/>
      <inkml:brushProperty name="height" value="0.05" units="cm"/>
      <inkml:brushProperty name="color" value="#E71224"/>
    </inkml:brush>
  </inkml:definitions>
  <inkml:trace contextRef="#ctx0" brushRef="#br0">1 1 24575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0:37.151"/>
    </inkml:context>
    <inkml:brush xml:id="br0">
      <inkml:brushProperty name="width" value="0.05" units="cm"/>
      <inkml:brushProperty name="height" value="0.05" units="cm"/>
      <inkml:brushProperty name="color" value="#E71224"/>
    </inkml:brush>
  </inkml:definitions>
  <inkml:trace contextRef="#ctx0" brushRef="#br0">634 666 24575,'-1'-29'0,"-2"1"0,-14-57 0,10 52 0,-6-63 0,14-4 0,-2-25 0,-2 104 0,-1 1 0,-1-1 0,0 1 0,-12-27 0,15 44 0,1 1 0,0-1 0,-1 1 0,0-1 0,1 1 0,-1 0 0,0 0 0,0-1 0,0 1 0,-1 1 0,1-1 0,0 0 0,-1 0 0,1 1 0,-1 0 0,1-1 0,-1 1 0,0 0 0,0 0 0,0 1 0,1-1 0,-1 0 0,0 1 0,0 0 0,0 0 0,0-1 0,0 2 0,-4-1 0,-11 3 0,1-1 0,0 2 0,-29 10 0,17-6 0,-144 38 0,137-33 0,27-9 0,-1-1 0,1 0 0,-1 0 0,0-1 0,-16 2 0,16-4 0,4 0 0,-1 1 0,1-1 0,0 1 0,0 0 0,0 0 0,-9 3 0,14-3 0,0-1 0,0 1 0,1-1 0,-1 1 0,0-1 0,0 1 0,0-1 0,1 1 0,-1 0 0,0 0 0,1-1 0,-1 1 0,1 0 0,-1 0 0,1 0 0,-1-1 0,1 1 0,-1 0 0,1 1 0,0 0 0,-1 0 0,1-1 0,0 1 0,1 0 0,-1 0 0,0 0 0,0-1 0,1 1 0,-1 0 0,1-1 0,-1 1 0,1 0 0,0-1 0,1 3 0,23 44-1365,-16-36-5461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0:39.811"/>
    </inkml:context>
    <inkml:brush xml:id="br0">
      <inkml:brushProperty name="width" value="0.05" units="cm"/>
      <inkml:brushProperty name="height" value="0.05" units="cm"/>
      <inkml:brushProperty name="color" value="#E71224"/>
    </inkml:brush>
  </inkml:definitions>
  <inkml:trace contextRef="#ctx0" brushRef="#br0">1 1 24575,'3'0'0,"5"0"0,5 0 0,3 0 0,3 0 0,4 0 0,3 0 0,0 0 0,-1 0 0,-1 0 0,-1 0 0,3 0 0,-1 0 0,-3 0-8191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54.888"/>
    </inkml:context>
    <inkml:brush xml:id="br0">
      <inkml:brushProperty name="width" value="0.05" units="cm"/>
      <inkml:brushProperty name="height" value="0.05" units="cm"/>
      <inkml:brushProperty name="color" value="#E71224"/>
    </inkml:brush>
  </inkml:definitions>
  <inkml:trace contextRef="#ctx0" brushRef="#br0">569 113 24575,'-46'93'0,"-90"133"0,127-210 0,-2-1 0,1-1 0,-2 0 0,0 0 0,-1-1 0,0-1 0,-1 0 0,0-1 0,-25 15 0,19-14 0,1 0 0,1 1 0,-25 23 0,-19 15 0,51-45 0,-30 25 0,38-29 0,1 0 0,0-1 0,0 1 0,0 0 0,0 1 0,1-1 0,-1 0 0,1 1 0,-1-1 0,1 0 0,0 1 0,0 0 0,0-1 0,-1 4 0,2-5 0,0 0 0,0 0 0,0 0 0,1-1 0,-1 1 0,0 0 0,1 0 0,-1 0 0,1-1 0,-1 1 0,1 0 0,-1-1 0,1 1 0,-1 0 0,1-1 0,-1 1 0,1-1 0,0 1 0,-1 0 0,1-1 0,0 0 0,0 1 0,0-1 0,-1 0 0,1 1 0,0-1 0,0 0 0,0 0 0,-1 1 0,1-1 0,0 0 0,2 0 0,33 2 0,-30-2 0,444 0 0,-189-2 0,-239 3 0,43 8 0,-46-6 0,-1 0 0,38 0 0,-56-3 0,1 0 0,-1 0 0,1 0 0,-1 0 0,1 0 0,-1-1 0,1 1 0,-1 0 0,0 0 0,1-1 0,-1 1 0,1 0 0,-1 0 0,0-1 0,1 1 0,-1 0 0,0-1 0,1 1 0,-1-1 0,0 1 0,1 0 0,-1-1 0,0 1 0,0-1 0,0 1 0,0-1 0,1 1 0,-1-1 0,0 1 0,0-1 0,0 1 0,0-1 0,0 1 0,0-1 0,0 1 0,0-1 0,0 1 0,0-1 0,0 1 0,-1 0 0,1-1 0,0 1 0,0-1 0,0 1 0,-1-1 0,1 1 0,0-1 0,0 1 0,-1 0 0,1-1 0,-1 0 0,-16-27 0,15 26 0,-9-11 0,0 0 0,-17-15 0,19 20 0,0-1 0,0-1 0,1 1 0,0-1 0,-11-20 0,-2-15 0,-27-82 0,17 54 0,25 62 0,0-1 0,1 0 0,0 0 0,1 0 0,1 0 0,0-1 0,0 0 0,-1-23 0,3 23 0,0 0 0,-1-1 0,-1 1 0,0 0 0,-1 0 0,-1 1 0,-7-17 0,-8-24 0,7-16-1365,8 56-5461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0:06.375"/>
    </inkml:context>
    <inkml:brush xml:id="br0">
      <inkml:brushProperty name="width" value="0.05" units="cm"/>
      <inkml:brushProperty name="height" value="0.05" units="cm"/>
      <inkml:brushProperty name="color" value="#E71224"/>
    </inkml:brush>
  </inkml:definitions>
  <inkml:trace contextRef="#ctx0" brushRef="#br0">1 1886 24575,'36'-2'0,"44"-7"0,-43 4 0,38-1 0,-54 5 0,0-2 0,0 0 0,0-1 0,-1-1 0,0-1 0,0-1 0,0-1 0,-1 0 0,20-13 0,-17 8 0,1 1 0,1 0 0,-1 2 0,2 1 0,0 1 0,45-8 0,101-20 0,-146 33 0,0-2 0,0-2 0,-1 0 0,0-1 0,0-1 0,30-17 0,-25 10 0,1 2 0,1 1 0,33-9 0,-51 17 0,-1-1 0,21-11 0,14-7 0,-41 20 0,0 1 0,0-2 0,0 1 0,0-1 0,-1 0 0,0 0 0,0 0 0,0-1 0,-1 0 0,7-11 0,14-16 0,-14 22 0,1 0 0,20-15 0,16-15 0,-42 34 0,-1 0 0,0 0 0,-1 0 0,7-13 0,-7 11 0,0 1 0,1 0 0,10-14 0,-6 10 0,0 0 0,-1 0 0,8-18 0,-11 20 0,1-1 0,0 1 0,0 0 0,1 1 0,1-1 0,8-7 0,-7 6 0,-1 1 0,0-2 0,-1 1 0,0-1 0,-1 0 0,0 0 0,-1-1 0,0 0 0,3-17 0,11-23 0,-15 44 0,1 0 0,1 0 0,0 1 0,0 0 0,10-10 0,14-18 0,-18 16 0,-1 0 0,-1-1 0,-1 0 0,-1-1 0,8-28 0,-10 30 0,1-1 0,1 1 0,1 0 0,0 1 0,2 0 0,0 0 0,1 1 0,25-27 0,-34 41 0,0-1 0,0 1 0,-1 0 0,1-1 0,-1 0 0,0 1 0,0-1 0,-1 0 0,1 0 0,-1 0 0,0 0 0,0-6 0,0 4 0,0 1 0,1-1 0,-1 1 0,1-1 0,1 1 0,4-10 0,12-22 0,-16 30 0,1 1 0,0-1 0,0 1 0,1 0 0,10-13 0,11-9 0,-1 0 0,0 2 0,2 1 0,1 1 0,45-31 0,-66 52 0,0 1 0,1-1 0,0 1 0,-1 1 0,1 0 0,0 0 0,0 0 0,1 1 0,-1 0 0,0 1 0,0-1 0,1 2 0,-1-1 0,0 1 0,0 1 0,0-1 0,0 1 0,0 1 0,0-1 0,-1 1 0,1 1 0,-1-1 0,1 1 0,-1 1 0,-1-1 0,1 1 0,10 10 0,16 20 0,-23-26 0,-1 0 0,-1 0 0,0 1 0,14 21 0,-3-2 0,-14-23 0,-1 1 0,0-1 0,0 1 0,5 11 0,-5-6 0,1 0 0,0 0 0,1 0 0,14 19 0,-15-22 0,0 0 0,0 0 0,-1 0 0,0 1 0,-1 0 0,4 19 0,11 29 0,-12-42 0,-1 1 0,6 33 0,-3-14 0,14 95 0,-21-123 0,16 154 0,-12-113 0,-5-40 0,1 0 0,0 1 0,0-1 0,1 0 0,0 0 0,0 0 0,1-1 0,0 1 0,0-1 0,1 1 0,6 7 0,-6-8 0,1-1 0,-1 1 0,0 0 0,-1 0 0,0 1 0,0-1 0,-1 0 0,0 1 0,0 0 0,-1-1 0,0 18 0,0-16 0,1 4 0,1-1 0,0 0 0,8 22 0,-6-22 0,-1 0 0,0 1 0,2 16 0,16 115 0,-13-97 0,-5-32 0,-1 1 0,2 26 0,-4-32 0,2-1 0,-1 1 0,1-1 0,1 0 0,0 0 0,0 0 0,1 0 0,7 10 0,11 27 0,35 68 0,-20-41 0,-27-55-1365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57.417"/>
    </inkml:context>
    <inkml:brush xml:id="br0">
      <inkml:brushProperty name="width" value="0.05" units="cm"/>
      <inkml:brushProperty name="height" value="0.05" units="cm"/>
      <inkml:brushProperty name="color" value="#E71224"/>
    </inkml:brush>
  </inkml:definitions>
  <inkml:trace contextRef="#ctx0" brushRef="#br0">1 11 24575,'11'225'0,"0"15"0,-13-147 0,4 140 0,-2-231 0,0 0 0,1 0 0,-1 0 0,1 0 0,-1 0 0,1 0 0,0 0 0,0 0 0,0 0 0,0 0 0,0-1 0,0 1 0,0 0 0,0-1 0,1 1 0,-1-1 0,1 1 0,-1-1 0,1 0 0,0 0 0,-1 0 0,1 1 0,0-2 0,0 1 0,0 0 0,0 0 0,0-1 0,0 1 0,0-1 0,0 1 0,0-1 0,0 0 0,3 0 0,9 1 0,0-2 0,-1 1 0,1-2 0,14-3 0,-8 2 0,195-16 0,-183 17 0,60-5 0,175-6 0,98 14 0,-364-1 0,0 1 0,-1-1 0,1 0 0,-1 0 0,1 0 0,0 0 0,-1 0 0,1 0 0,0 0 0,-1 0 0,1 0 0,0 0 0,-1 0 0,1 0 0,-1-1 0,1 1 0,0 0 0,-1 0 0,1-1 0,-1 1 0,1 0 0,-1-1 0,1 1 0,-1-1 0,1 1 0,-1 0 0,1-1 0,-1 1 0,0-1 0,1 1 0,-1-1 0,0 0 0,1 1 0,-1-1 0,0 1 0,0-1 0,1 1 0,-1-1 0,0 0 0,0 1 0,0-1 0,0 0 0,0 1 0,0-1 0,0 0 0,0 1 0,0-1 0,0 1 0,0-1 0,0 0 0,-1 1 0,1-1 0,0 1 0,0-1 0,-1 0 0,1 0 0,-4-7 0,-1 0 0,0 1 0,-9-12 0,-2-3 0,-104-207 0,111 211 0,2-1 0,0 0 0,1 0 0,1 0 0,0-1 0,-2-34 0,3-124 0,5 115 0,-1 53-116,1 2-134,-2 1 0,1-1 1,-1 1-1,-2-11 0,-1 5-6576</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0:48.165"/>
    </inkml:context>
    <inkml:brush xml:id="br0">
      <inkml:brushProperty name="width" value="0.05" units="cm"/>
      <inkml:brushProperty name="height" value="0.05" units="cm"/>
      <inkml:brushProperty name="color" value="#E71224"/>
    </inkml:brush>
  </inkml:definitions>
  <inkml:trace contextRef="#ctx0" brushRef="#br0">89 6 24575,'-7'0'0,"0"1"0,0 0 0,0 0 0,0 1 0,0 0 0,0 1 0,1-1 0,-1 1 0,1 0 0,-12 8 0,17-10 0,1-1 0,0 1 0,-1-1 0,1 1 0,0-1 0,0 1 0,0-1 0,0 1 0,-1-1 0,1 1 0,0 0 0,0-1 0,0 1 0,0-1 0,0 1 0,0-1 0,1 1 0,-1-1 0,0 1 0,0-1 0,0 1 0,0 0 0,1-1 0,-1 1 0,0-1 0,0 0 0,1 2 0,15 14 0,24 10 0,-39-25 0,9 4 0,-4-1 0,-1-1 0,1 0 0,0 0 0,-1-1 0,1 1 0,9 1 0,-14-4 0,0 0 0,0 0 0,1 0 0,-1 0 0,0 0 0,0 0 0,0-1 0,1 1 0,-1 0 0,0-1 0,0 1 0,0-1 0,0 1 0,1-1 0,-1 1 0,0-1 0,0 0 0,0 1 0,-1-1 0,1 0 0,0 0 0,0 0 0,0 0 0,0 0 0,-1 0 0,1 0 0,0 0 0,-1 0 0,1 0 0,-1 0 0,0-1 0,1 1 0,-1 0 0,0 0 0,1 0 0,-1-1 0,0 1 0,0 0 0,0-2 0,0 0 0,1-1 0,-1 0 0,1 1 0,-1-1 0,0 0 0,0 1 0,-1-1 0,1 0 0,-1 1 0,0-1 0,0 0 0,0 1 0,0-1 0,-1 1 0,1 0 0,-1-1 0,-3-3 0,3 5 0,0 0 0,0 0 0,0 0 0,0 1 0,-1-1 0,1 1 0,-1-1 0,1 1 0,-1 0 0,1 0 0,-1 0 0,0 0 0,0 0 0,1 1 0,-1-1 0,0 1 0,0 0 0,0 0 0,0 0 0,1 0 0,-1 0 0,0 0 0,-4 2 0,-10 4-1365,3 4-5461</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0:50.099"/>
    </inkml:context>
    <inkml:brush xml:id="br0">
      <inkml:brushProperty name="width" value="0.05" units="cm"/>
      <inkml:brushProperty name="height" value="0.05" units="cm"/>
      <inkml:brushProperty name="color" value="#E71224"/>
    </inkml:brush>
  </inkml:definitions>
  <inkml:trace contextRef="#ctx0" brushRef="#br0">117 0 24575,'-4'0'0,"-1"3"0,-3 2 0,0 3 0,-3 1 0,-2-2 0,1 2 0,-5-1 0,-3-2 0,2-1-8191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0:53.014"/>
    </inkml:context>
    <inkml:brush xml:id="br0">
      <inkml:brushProperty name="width" value="0.05" units="cm"/>
      <inkml:brushProperty name="height" value="0.05" units="cm"/>
      <inkml:brushProperty name="color" value="#E71224"/>
    </inkml:brush>
  </inkml:definitions>
  <inkml:trace contextRef="#ctx0" brushRef="#br0">77 0 24575,'-4'0'0,"-4"0"0,-4 0 0,-5 0 0,-2 0 0,3 0-8191</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0:59.763"/>
    </inkml:context>
    <inkml:brush xml:id="br0">
      <inkml:brushProperty name="width" value="0.05" units="cm"/>
      <inkml:brushProperty name="height" value="0.05" units="cm"/>
      <inkml:brushProperty name="color" value="#E71224"/>
    </inkml:brush>
  </inkml:definitions>
  <inkml:trace contextRef="#ctx0" brushRef="#br0">34 0 24575,'-3'0'0,"-2"3"0,1 6 0,-3 0 0,-1 3 0,2 2 0,5-1 0,3 1 0,1 5 0,4-1 0,3-3 0,1-1 0,-2-2-8191</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1:32.499"/>
    </inkml:context>
    <inkml:brush xml:id="br0">
      <inkml:brushProperty name="width" value="0.05" units="cm"/>
      <inkml:brushProperty name="height" value="0.05" units="cm"/>
      <inkml:brushProperty name="color" value="#E71224"/>
    </inkml:brush>
  </inkml:definitions>
  <inkml:trace contextRef="#ctx0" brushRef="#br0">168 0 24575,'-2'1'0,"0"-1"0,0 1 0,0 0 0,0-1 0,0 1 0,0 0 0,0 0 0,0 1 0,0-1 0,1 0 0,-1 0 0,0 1 0,1-1 0,-1 1 0,1 0 0,-3 2 0,-18 32 0,-1 16 0,18-38 0,0-1 0,-1 0 0,0-1 0,-2 1 0,-13 18 0,17-25 0,-1 0 0,1 0 0,1 0 0,-1 0 0,1 1 0,0 0 0,0-1 0,1 1 0,0 0 0,0 0 0,-1 11 0,3-13 0,0-1 0,0 0 0,0 0 0,0 1 0,1-1 0,-1 0 0,1 0 0,0 0 0,0 0 0,1 1 0,-1-2 0,1 1 0,0 0 0,0 0 0,0 0 0,1-1 0,-1 1 0,1-1 0,0 0 0,5 5 0,2 0 0,2 0 0,19 10 0,16 10 0,-43-25 0,0 0 0,1 0 0,-1 0 0,1 0 0,0-1 0,0 0 0,0 0 0,0 0 0,0-1 0,0 1 0,0-1 0,0 0 0,1-1 0,9 1 0,-9-2 0,1-1 0,-1 1 0,0-1 0,0 0 0,0 0 0,0-1 0,-1 1 0,1-1 0,-1-1 0,0 1 0,1-1 0,3-4 0,6-5 0,-2-1 0,0-1 0,18-24 0,-8 8 0,-19 25 0,0-1 0,-1 1 0,0 0 0,0-1 0,-1 0 0,0 0 0,0 0 0,0 0 0,-1 0 0,0 0 0,-1 0 0,1 0 0,-1-1 0,-1 1 0,1 0 0,-1 0 0,0 0 0,-1 0 0,0 0 0,0 0 0,-1 0 0,1 0 0,-1 1 0,-1 0 0,1-1 0,-1 1 0,0 0 0,-1 1 0,1-1 0,-1 1 0,0 0 0,-8-6 0,4 5 0,1 0 0,-1 1 0,0 0 0,0 1 0,-1 0 0,0 1 0,-11-4 0,-62-13-1365,66 19-5461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1:41.137"/>
    </inkml:context>
    <inkml:brush xml:id="br0">
      <inkml:brushProperty name="width" value="0.05" units="cm"/>
      <inkml:brushProperty name="height" value="0.05" units="cm"/>
      <inkml:brushProperty name="color" value="#E71224"/>
    </inkml:brush>
  </inkml:definitions>
  <inkml:trace contextRef="#ctx0" brushRef="#br0">146 0 24575,'-5'0'0,"0"0"0,-1 1 0,1-1 0,0 1 0,0 0 0,-1 0 0,1 1 0,0 0 0,0 0 0,0 0 0,1 0 0,-1 1 0,0 0 0,1 0 0,-5 4 0,4-2 0,0 0 0,0 0 0,1 1 0,0-1 0,0 1 0,1 0 0,0 0 0,0 1 0,0-1 0,-2 9 0,-1 11 0,2-1 0,0 1 0,2 0 0,1 51 0,1-64 0,0-6 0,0 0 0,0-1 0,1 1 0,0-1 0,2 11 0,-2-15 0,-1 0 0,1-1 0,0 1 0,0 0 0,0-1 0,0 1 0,0-1 0,0 1 0,1-1 0,-1 0 0,0 1 0,1-1 0,-1 0 0,1 0 0,-1 0 0,1 0 0,0 0 0,-1 0 0,1 0 0,0-1 0,0 1 0,-1-1 0,1 1 0,3-1 0,20 3 0,0-2 0,0 0 0,35-5 0,13 1 0,-69 3 0,4 0 0,0 0 0,0 0 0,0-1 0,0 0 0,13-4 0,-19 4 0,0 0 0,0 0 0,0 0 0,0 0 0,0 0 0,0-1 0,0 1 0,0-1 0,-1 1 0,1-1 0,0 0 0,-1 0 0,1 1 0,-1-1 0,0 0 0,0 0 0,0-1 0,0 1 0,0 0 0,0 0 0,0 0 0,-1-1 0,1-3 0,19-70 0,-14 58 0,-1 1 0,-1-2 0,0 1 0,-2 0 0,0 0 0,-1-37 0,-1 53 0,-1 0 0,1-1 0,-1 1 0,0 0 0,1 0 0,-1 0 0,0 0 0,-1 0 0,1 0 0,0 0 0,-1 0 0,1 1 0,-1-1 0,1 0 0,-1 1 0,0-1 0,1 1 0,-1 0 0,0-1 0,0 1 0,0 0 0,0 0 0,0 0 0,0 1 0,-1-1 0,1 0 0,0 1 0,0-1 0,0 1 0,-4 0 0,-10-2 0,0 2 0,0 0 0,-23 3 0,10-1 0,-95-1-1365,106-1-5461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1:48.929"/>
    </inkml:context>
    <inkml:brush xml:id="br0">
      <inkml:brushProperty name="width" value="0.05" units="cm"/>
      <inkml:brushProperty name="height" value="0.05" units="cm"/>
      <inkml:brushProperty name="color" value="#E71224"/>
    </inkml:brush>
  </inkml:definitions>
  <inkml:trace contextRef="#ctx0" brushRef="#br0">44 45 24575,'-2'0'0,"0"1"0,0-1 0,1 0 0,-1 1 0,0-1 0,0 1 0,0 0 0,1 0 0,-1 0 0,0 0 0,1 0 0,-1 0 0,1 0 0,-1 0 0,1 0 0,0 1 0,-1-1 0,1 1 0,0-1 0,0 1 0,0-1 0,0 1 0,0 0 0,0-1 0,1 1 0,-1 0 0,0 0 0,1 0 0,0 0 0,-1-1 0,1 5 0,-2 8 0,1 0 0,0 1 0,2 17 0,-1-15 0,0-12 0,1-1 0,-1 1 0,0 0 0,1 0 0,0-1 0,0 1 0,1 0 0,-1-1 0,1 1 0,0-1 0,0 0 0,1 0 0,-1 1 0,1-2 0,0 1 0,0 0 0,0 0 0,0-1 0,1 0 0,-1 0 0,1 0 0,0 0 0,0 0 0,0-1 0,1 1 0,-1-1 0,0 0 0,1-1 0,-1 1 0,1-1 0,0 0 0,-1 0 0,1 0 0,5 0 0,22 1 0,1-1 0,-1-1 0,1-2 0,-1-1 0,56-13 0,-86 16 0,0-1 0,0 0 0,0 0 0,1 0 0,-1 0 0,-1 0 0,1-1 0,0 1 0,0 0 0,0-1 0,-1 1 0,1-1 0,-1 0 0,1 0 0,-1 0 0,0 1 0,0-1 0,2-3 0,-1 0 0,0-1 0,-1 1 0,1-1 0,-1 1 0,0-1 0,0 1 0,-1-8 0,0-2 0,-1-1 0,0 1 0,-1 0 0,-8-26 0,9 36 5,-1 0-1,0 0 0,0 0 0,0 1 1,-1-1-1,1 1 0,-1 0 0,0 0 1,0 0-1,-1 0 0,1 0 0,-1 1 1,0-1-1,0 1 0,0 0 0,0 0 1,-1 1-1,1-1 0,-1 1 0,1 0 1,-1 0-1,-9-2 0,-5 0-186,0 2 1,0 0-1,-1 0 1,-31 4-1,30-2-373,0 1-6271</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31:57.521"/>
    </inkml:context>
    <inkml:brush xml:id="br0">
      <inkml:brushProperty name="width" value="0.05" units="cm"/>
      <inkml:brushProperty name="height" value="0.05" units="cm"/>
      <inkml:brushProperty name="color" value="#E71224"/>
    </inkml:brush>
  </inkml:definitions>
  <inkml:trace contextRef="#ctx0" brushRef="#br0">110 39 24575,'0'1'0,"0"1"0,-1-1 0,1 0 0,-1 1 0,1-1 0,-1 1 0,1-1 0,-1 0 0,0 0 0,1 1 0,-1-1 0,0 0 0,0 0 0,0 0 0,0 0 0,0 0 0,0 0 0,0 0 0,-3 2 0,-30 15 0,8-4 0,23-11 0,0 0 0,1 0 0,-1 0 0,1 1 0,-1-1 0,1 1 0,0-1 0,0 1 0,0 0 0,1 0 0,-1 0 0,1 0 0,0 0 0,0 0 0,1 0 0,-1 6 0,0 10 0,1 0 0,3 25 0,-1-7 0,-2-34 0,0 0 0,0 0 0,0 1 0,1-1 0,0 0 0,0 0 0,0 0 0,0 0 0,1 0 0,-1 0 0,1 0 0,0-1 0,0 1 0,1-1 0,2 5 0,-1-4 0,0-1 0,1 0 0,-1 0 0,1 0 0,-1-1 0,1 1 0,0-1 0,0 0 0,-1-1 0,2 1 0,-1-1 0,6 1 0,9 2 0,0-2 0,0 0 0,0-1 0,0-1 0,0-1 0,37-7 0,-54 7 0,0 0 0,-1 0 0,1 0 0,0-1 0,-1 1 0,1-1 0,-1 0 0,0 0 0,1 0 0,-1 0 0,0 0 0,0 0 0,0-1 0,-1 1 0,1-1 0,-1 1 0,1-1 0,-1 1 0,0-1 0,0 0 0,0 0 0,0 0 0,0 0 0,-1 0 0,1-5 0,1-10 0,-1 0 0,-1 0 0,-2-22 0,0 13 0,2 7 0,-2-25 0,1 42 0,1 1 0,-1 0 0,0 0 0,0 0 0,0 0 0,0-1 0,0 1 0,0 1 0,0-1 0,-1 0 0,1 0 0,-1 0 0,1 1 0,-1-1 0,0 1 0,-3-3 0,-48-34 18,35 25-364,0 1 0,-1 0 1,-22-10-1,28 16-6480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16:31.714"/>
    </inkml:context>
    <inkml:brush xml:id="br0">
      <inkml:brushProperty name="width" value="0.05" units="cm"/>
      <inkml:brushProperty name="height" value="0.05" units="cm"/>
      <inkml:brushProperty name="color" value="#E71224"/>
    </inkml:brush>
  </inkml:definitions>
  <inkml:trace contextRef="#ctx0" brushRef="#br0">1 2479 24575,'18'-1'0,"1"-1"0,-1-1 0,0-1 0,18-6 0,-1 0 0,75-22 0,-98 29 0,-1 0 0,1-1 0,-1 0 0,0-1 0,-1-1 0,1 1 0,-1-2 0,0 1 0,-1-2 0,1 1 0,-2-1 0,16-17 0,24-13 0,-25 21 0,-15 9 0,-1 1 0,1-1 0,-1-1 0,0 1 0,-1-1 0,6-12 0,-4 9 0,0 0 0,18-21 0,-11 14 0,0 0 0,-2-1 0,21-41 0,-22 39 0,-2-1 0,-1 1 0,-1-1 0,-1-1 0,-1 0 0,4-36 0,11-41 0,-15 74 0,-2 1 0,-1-1 0,0 0 0,-3 0 0,-2-33 0,0 38 0,1-1 0,1 0 0,2 0 0,0 0 0,1 0 0,1 0 0,13-40 0,-15 57 0,2-3 0,0 0 0,0 0 0,1 0 0,0 0 0,8-10 0,-10 14 0,0 0 0,0 0 0,-1 0 0,1-1 0,-1 0 0,0 1 0,0-1 0,-1 0 0,0 0 0,0 0 0,0-8 0,0-13 0,-4-35 0,1 16 0,2 24 0,2 0 0,0 0 0,2 0 0,0 1 0,2-1 0,0 1 0,2 1 0,0-1 0,1 1 0,1 0 0,20-30 0,-23 39 0,0 0 0,-2-1 0,1 1 0,-1-1 0,4-17 0,-4 12 0,1 1 0,11-22 0,-4 18 0,0 0 0,28-30 0,9-12 0,-9-19 0,-33 65 0,-4 9 0,0 0 0,0 0 0,0 0 0,1 0 0,0 1 0,7-7 0,23-28 0,-29 33 0,0 1 0,0 0 0,1 0 0,-1 0 0,2 1 0,-1 0 0,0 0 0,10-4 0,102-55 0,-88 46 0,-25 15 0,0-1 0,0 2 0,0-1 0,1 1 0,0 0 0,-1 0 0,13-3 0,7 0 0,33-13 0,-29 9 0,-12 3 0,1 1 0,0 1 0,1 1 0,-1 1 0,1 0 0,0 2 0,21 0 0,-37 2 0,-1-1 0,1 1 0,-1 0 0,1 0 0,-1 0 0,0 1 0,0-1 0,1 1 0,-1 0 0,0 0 0,0 0 0,4 4 0,30 36 0,-6-7 0,-21-26 0,0 1 0,-1 0 0,0 1 0,0 0 0,-1 0 0,-1 1 0,0 0 0,0 0 0,7 23 0,-9-25 0,-1 0 0,1-1 0,1 1 0,10 13 0,10 18 0,-1-3 0,-20-31 0,0-1 0,0 1 0,-1 0 0,0 0 0,0 0 0,4 15 0,20 53 0,-21-57 0,1 0 0,-2 0 0,-1 0 0,0 1 0,4 38 0,-8-23 0,0 7 0,8 50 0,-2-47 0,2 2 0,4 94 0,-11-114 0,1 0 0,1-1 0,1 1 0,13 35 0,-10-34 0,-1 1 0,-1 1 0,3 32 0,-2 0 0,3 0 0,25 86 0,-33-138 0,2 8 0,1 1 0,0-1 0,1-1 0,17 32 0,-14-30 0,0 0 0,9 31 0,-13-33 0,1 0 0,1-1 0,0 1 0,13 18 0,11 24 0,-27-49 0,0 0 0,1 0 0,0 0 0,0-1 0,1 0 0,0 0 0,15 14 0,20 21 0,-32-33 0,1 0 0,-1 0 0,2-1 0,20 15 0,-3-6 0,-2 2 0,36 33 0,11 10 0,-37-34 0,-20-16 0,0 0 0,29 17 0,-7 0 0,-31-25 0,-1 1 0,1-1 0,0 0 0,7 4 0,-13-8-50,0-1-1,-1 0 1,1 1-1,0-1 0,-1 0 1,1 0-1,0 0 1,-1 1-1,1-1 1,0 0-1,-1 0 0,1 0 1,0 0-1,-1 0 1,1 0-1,0 0 1,-1 0-1,1-1 0,0 1 1,0 0-1,-1 0 1,1 0-1,-1-1 1,1 1-1,0 0 1,0-1-1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0:06.375"/>
    </inkml:context>
    <inkml:brush xml:id="br0">
      <inkml:brushProperty name="width" value="0.05" units="cm"/>
      <inkml:brushProperty name="height" value="0.05" units="cm"/>
      <inkml:brushProperty name="color" value="#E71224"/>
    </inkml:brush>
  </inkml:definitions>
  <inkml:trace contextRef="#ctx0" brushRef="#br0">1 1886 24575,'36'-2'0,"44"-7"0,-43 4 0,38-1 0,-54 5 0,0-2 0,0 0 0,0-1 0,-1-1 0,0-1 0,0-1 0,0-1 0,-1 0 0,20-13 0,-17 8 0,1 1 0,1 0 0,-1 2 0,2 1 0,0 1 0,45-8 0,101-20 0,-146 33 0,0-2 0,0-2 0,-1 0 0,0-1 0,0-1 0,30-17 0,-25 10 0,1 2 0,1 1 0,33-9 0,-51 17 0,-1-1 0,21-11 0,14-7 0,-41 20 0,0 1 0,0-2 0,0 1 0,0-1 0,-1 0 0,0 0 0,0 0 0,0-1 0,-1 0 0,7-11 0,14-16 0,-14 22 0,1 0 0,20-15 0,16-15 0,-42 34 0,-1 0 0,0 0 0,-1 0 0,7-13 0,-7 11 0,0 1 0,1 0 0,10-14 0,-6 10 0,0 0 0,-1 0 0,8-18 0,-11 20 0,1-1 0,0 1 0,0 0 0,1 1 0,1-1 0,8-7 0,-7 6 0,-1 1 0,0-2 0,-1 1 0,0-1 0,-1 0 0,0 0 0,-1-1 0,0 0 0,3-17 0,11-23 0,-15 44 0,1 0 0,1 0 0,0 1 0,0 0 0,10-10 0,14-18 0,-18 16 0,-1 0 0,-1-1 0,-1 0 0,-1-1 0,8-28 0,-10 30 0,1-1 0,1 1 0,1 0 0,0 1 0,2 0 0,0 0 0,1 1 0,25-27 0,-34 41 0,0-1 0,0 1 0,-1 0 0,1-1 0,-1 0 0,0 1 0,0-1 0,-1 0 0,1 0 0,-1 0 0,0 0 0,0-6 0,0 4 0,0 1 0,1-1 0,-1 1 0,1-1 0,1 1 0,4-10 0,12-22 0,-16 30 0,1 1 0,0-1 0,0 1 0,1 0 0,10-13 0,11-9 0,-1 0 0,0 2 0,2 1 0,1 1 0,45-31 0,-66 52 0,0 1 0,1-1 0,0 1 0,-1 1 0,1 0 0,0 0 0,0 0 0,1 1 0,-1 0 0,0 1 0,0-1 0,1 2 0,-1-1 0,0 1 0,0 1 0,0-1 0,0 1 0,0 1 0,0-1 0,-1 1 0,1 1 0,-1-1 0,1 1 0,-1 1 0,-1-1 0,1 1 0,10 10 0,16 20 0,-23-26 0,-1 0 0,-1 0 0,0 1 0,14 21 0,-3-2 0,-14-23 0,-1 1 0,0-1 0,0 1 0,5 11 0,-5-6 0,1 0 0,0 0 0,1 0 0,14 19 0,-15-22 0,0 0 0,0 0 0,-1 0 0,0 1 0,-1 0 0,4 19 0,11 29 0,-12-42 0,-1 1 0,6 33 0,-3-14 0,14 95 0,-21-123 0,16 154 0,-12-113 0,-5-40 0,1 0 0,0 1 0,0-1 0,1 0 0,0 0 0,0 0 0,1-1 0,0 1 0,0-1 0,1 1 0,6 7 0,-6-8 0,1-1 0,-1 1 0,0 0 0,-1 0 0,0 1 0,0-1 0,-1 0 0,0 1 0,0 0 0,-1-1 0,0 18 0,0-16 0,1 4 0,1-1 0,0 0 0,8 22 0,-6-22 0,-1 0 0,0 1 0,2 16 0,16 115 0,-13-97 0,-5-32 0,-1 1 0,2 26 0,-4-32 0,2-1 0,-1 1 0,1-1 0,1 0 0,0 0 0,0 0 0,1 0 0,7 10 0,11 27 0,35 68 0,-20-41 0,-27-55-1365</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2.371"/>
    </inkml:context>
    <inkml:brush xml:id="br0">
      <inkml:brushProperty name="width" value="0.05" units="cm"/>
      <inkml:brushProperty name="height" value="0.05" units="cm"/>
      <inkml:brushProperty name="color" value="#E71224"/>
    </inkml:brush>
  </inkml:definitions>
  <inkml:trace contextRef="#ctx0" brushRef="#br0">1 1 24575,'5'1'0,"1"1"0,-1-1 0,0 1 0,1 0 0,-1 1 0,0-1 0,-1 1 0,1 0 0,0 1 0,-1-1 0,1 1 0,6 7 0,-4-5 0,96 93 0,14 14 0,-73-76 0,127 96 0,-101-85 0,-35-22 0,1-3 0,52 26 0,190 94 0,-224-111 0,-13-9 0,0 2 0,46 38 0,-68-47-1365,-3-2-5461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3.695"/>
    </inkml:context>
    <inkml:brush xml:id="br0">
      <inkml:brushProperty name="width" value="0.05" units="cm"/>
      <inkml:brushProperty name="height" value="0.05" units="cm"/>
      <inkml:brushProperty name="color" value="#E71224"/>
    </inkml:brush>
  </inkml:definitions>
  <inkml:trace contextRef="#ctx0" brushRef="#br0">0 1073 24575,'36'-31'0,"1"1"0,51-31 0,-30 22 0,417-358 0,-397 326 0,64-43 0,-95 78 0,-12 12 0,0 3 0,2 1 0,0 1 0,51-17 0,39-19 0,-96 40 0,0 1 0,1 2 0,46-12 0,-70 22 22,0-1-1,0 0 1,-1-1-1,1 0 1,8-6-1,-8 5-320,-1 1 0,1 0 1,0 0-1,10-3 0,-4 4-6527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6.620"/>
    </inkml:context>
    <inkml:brush xml:id="br0">
      <inkml:brushProperty name="width" value="0.05" units="cm"/>
      <inkml:brushProperty name="height" value="0.05" units="cm"/>
      <inkml:brushProperty name="color" value="#E71224"/>
    </inkml:brush>
  </inkml:definitions>
  <inkml:trace contextRef="#ctx0" brushRef="#br0">667 1 24575,'-24'2'0,"-1"1"0,0 1 0,1 1 0,0 1 0,-28 11 0,-7 2 0,-179 62 0,220-75 0,0-1 0,-1-1 0,-27 3 0,-26 5 0,71-12 0,0 0 0,0 0 0,0 0 0,0 1 0,0-1 0,0 0 0,0 0 0,0 1 0,0-1 0,1 1 0,-1-1 0,0 1 0,0-1 0,0 1 0,0-1 0,1 1 0,-1-1 0,0 1 0,1 0 0,-1 0 0,0-1 0,1 1 0,-1 0 0,1 0 0,-1 0 0,1 0 0,0 0 0,-1-1 0,1 1 0,0 0 0,0 0 0,-1 0 0,1 0 0,0 0 0,0 0 0,0 0 0,0 0 0,0 0 0,0 0 0,1 1 0,1 3 0,0 0 0,1 0 0,0 0 0,0 0 0,0-1 0,4 6 0,5 5 0,8 18 0,-1 1 0,-2 1 0,-1 0 0,16 54 0,-27-70 0,-2 0 0,3 27 0,-5-28 0,1-1 0,1 0 0,6 23 0,3 2 0,-3 0 0,6 68 0,-10-69 0,-4-32 0,0-3 0,-1-1 0,1 1 0,0-1 0,0 0 0,1 1 0,0-1 0,3 9 0,-3-12 0,0 0 0,-1 0 0,1-1 0,0 1 0,0-1 0,0 1 0,0-1 0,0 1 0,0-1 0,0 0 0,0 0 0,1 0 0,-1 0 0,0-1 0,1 1 0,-1-1 0,0 1 0,1-1 0,-1 0 0,1 0 0,2 0 0,38 1 0,-15 0 0,0 0 0,47 10 0,-39-3-341,0-1 0,0-2-1,58 1 1,-77-7-6485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3-20T17:28:47.964"/>
    </inkml:context>
    <inkml:brush xml:id="br0">
      <inkml:brushProperty name="width" value="0.05" units="cm"/>
      <inkml:brushProperty name="height" value="0.05" units="cm"/>
      <inkml:brushProperty name="color" value="#E71224"/>
    </inkml:brush>
  </inkml:definitions>
  <inkml:trace contextRef="#ctx0" brushRef="#br0">1 55 24575,'3'0'0,"5"0"0,5 0 0,7-3 0,7-2 0,9 0 0,-1-2 0,-3 0 0,-4 0 0,-2 3 0,0 1 0,0 2 0,-1 0 0,-1 1 0,-1 0 0,-5-3 0,-2-2 0,-3 1-8191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AD634-B286-CF4C-B608-BAEDD7C846A9}" type="datetimeFigureOut">
              <a:rPr lang="en-US" smtClean="0"/>
              <a:t>6/5/2023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B6ED8-9D91-5E4C-8236-27D5494AAD9C}" type="slidenum">
              <a:rPr lang="en-US" smtClean="0"/>
              <a:t>‹#›</a:t>
            </a:fld>
            <a:endParaRPr lang="en-US"/>
          </a:p>
        </p:txBody>
      </p:sp>
    </p:spTree>
    <p:extLst>
      <p:ext uri="{BB962C8B-B14F-4D97-AF65-F5344CB8AC3E}">
        <p14:creationId xmlns:p14="http://schemas.microsoft.com/office/powerpoint/2010/main" val="71874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8B6ED8-9D91-5E4C-8236-27D5494AAD9C}" type="slidenum">
              <a:rPr lang="en-US" smtClean="0"/>
              <a:t>1</a:t>
            </a:fld>
            <a:endParaRPr lang="en-US"/>
          </a:p>
        </p:txBody>
      </p:sp>
    </p:spTree>
    <p:extLst>
      <p:ext uri="{BB962C8B-B14F-4D97-AF65-F5344CB8AC3E}">
        <p14:creationId xmlns:p14="http://schemas.microsoft.com/office/powerpoint/2010/main" val="448324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10</a:t>
            </a:fld>
            <a:endParaRPr lang="en-US"/>
          </a:p>
        </p:txBody>
      </p:sp>
    </p:spTree>
    <p:extLst>
      <p:ext uri="{BB962C8B-B14F-4D97-AF65-F5344CB8AC3E}">
        <p14:creationId xmlns:p14="http://schemas.microsoft.com/office/powerpoint/2010/main" val="37059640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11</a:t>
            </a:fld>
            <a:endParaRPr lang="en-US"/>
          </a:p>
        </p:txBody>
      </p:sp>
    </p:spTree>
    <p:extLst>
      <p:ext uri="{BB962C8B-B14F-4D97-AF65-F5344CB8AC3E}">
        <p14:creationId xmlns:p14="http://schemas.microsoft.com/office/powerpoint/2010/main" val="51924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12</a:t>
            </a:fld>
            <a:endParaRPr lang="en-US"/>
          </a:p>
        </p:txBody>
      </p:sp>
    </p:spTree>
    <p:extLst>
      <p:ext uri="{BB962C8B-B14F-4D97-AF65-F5344CB8AC3E}">
        <p14:creationId xmlns:p14="http://schemas.microsoft.com/office/powerpoint/2010/main" val="833748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13</a:t>
            </a:fld>
            <a:endParaRPr lang="en-US"/>
          </a:p>
        </p:txBody>
      </p:sp>
    </p:spTree>
    <p:extLst>
      <p:ext uri="{BB962C8B-B14F-4D97-AF65-F5344CB8AC3E}">
        <p14:creationId xmlns:p14="http://schemas.microsoft.com/office/powerpoint/2010/main" val="1788556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14</a:t>
            </a:fld>
            <a:endParaRPr lang="en-US"/>
          </a:p>
        </p:txBody>
      </p:sp>
    </p:spTree>
    <p:extLst>
      <p:ext uri="{BB962C8B-B14F-4D97-AF65-F5344CB8AC3E}">
        <p14:creationId xmlns:p14="http://schemas.microsoft.com/office/powerpoint/2010/main" val="1205931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15</a:t>
            </a:fld>
            <a:endParaRPr lang="en-US"/>
          </a:p>
        </p:txBody>
      </p:sp>
    </p:spTree>
    <p:extLst>
      <p:ext uri="{BB962C8B-B14F-4D97-AF65-F5344CB8AC3E}">
        <p14:creationId xmlns:p14="http://schemas.microsoft.com/office/powerpoint/2010/main" val="33858414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16</a:t>
            </a:fld>
            <a:endParaRPr lang="en-US"/>
          </a:p>
        </p:txBody>
      </p:sp>
    </p:spTree>
    <p:extLst>
      <p:ext uri="{BB962C8B-B14F-4D97-AF65-F5344CB8AC3E}">
        <p14:creationId xmlns:p14="http://schemas.microsoft.com/office/powerpoint/2010/main" val="3109430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17</a:t>
            </a:fld>
            <a:endParaRPr lang="en-US"/>
          </a:p>
        </p:txBody>
      </p:sp>
    </p:spTree>
    <p:extLst>
      <p:ext uri="{BB962C8B-B14F-4D97-AF65-F5344CB8AC3E}">
        <p14:creationId xmlns:p14="http://schemas.microsoft.com/office/powerpoint/2010/main" val="3912675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18</a:t>
            </a:fld>
            <a:endParaRPr lang="en-US"/>
          </a:p>
        </p:txBody>
      </p:sp>
    </p:spTree>
    <p:extLst>
      <p:ext uri="{BB962C8B-B14F-4D97-AF65-F5344CB8AC3E}">
        <p14:creationId xmlns:p14="http://schemas.microsoft.com/office/powerpoint/2010/main" val="24041846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19</a:t>
            </a:fld>
            <a:endParaRPr lang="en-US"/>
          </a:p>
        </p:txBody>
      </p:sp>
    </p:spTree>
    <p:extLst>
      <p:ext uri="{BB962C8B-B14F-4D97-AF65-F5344CB8AC3E}">
        <p14:creationId xmlns:p14="http://schemas.microsoft.com/office/powerpoint/2010/main" val="591890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example of useful medical information is statistics about various cancer diagnoses, including likelihood of developing different types, prognosis, and the effectiveness of particular drugs in increasing life expectancy. Of course the information used to collect these statistics is very personal and sensitive; you would not want your boss or neighbour for example to find out specific information about your medical history.</a:t>
            </a:r>
          </a:p>
        </p:txBody>
      </p:sp>
      <p:sp>
        <p:nvSpPr>
          <p:cNvPr id="4" name="Slide Number Placeholder 3"/>
          <p:cNvSpPr>
            <a:spLocks noGrp="1"/>
          </p:cNvSpPr>
          <p:nvPr>
            <p:ph type="sldNum" sz="quarter" idx="5"/>
          </p:nvPr>
        </p:nvSpPr>
        <p:spPr/>
        <p:txBody>
          <a:bodyPr/>
          <a:lstStyle/>
          <a:p>
            <a:fld id="{008B6ED8-9D91-5E4C-8236-27D5494AAD9C}" type="slidenum">
              <a:rPr lang="en-US" smtClean="0"/>
              <a:t>2</a:t>
            </a:fld>
            <a:endParaRPr lang="en-US"/>
          </a:p>
        </p:txBody>
      </p:sp>
    </p:spTree>
    <p:extLst>
      <p:ext uri="{BB962C8B-B14F-4D97-AF65-F5344CB8AC3E}">
        <p14:creationId xmlns:p14="http://schemas.microsoft.com/office/powerpoint/2010/main" val="93421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20</a:t>
            </a:fld>
            <a:endParaRPr lang="en-US"/>
          </a:p>
        </p:txBody>
      </p:sp>
    </p:spTree>
    <p:extLst>
      <p:ext uri="{BB962C8B-B14F-4D97-AF65-F5344CB8AC3E}">
        <p14:creationId xmlns:p14="http://schemas.microsoft.com/office/powerpoint/2010/main" val="892576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21</a:t>
            </a:fld>
            <a:endParaRPr lang="en-US"/>
          </a:p>
        </p:txBody>
      </p:sp>
    </p:spTree>
    <p:extLst>
      <p:ext uri="{BB962C8B-B14F-4D97-AF65-F5344CB8AC3E}">
        <p14:creationId xmlns:p14="http://schemas.microsoft.com/office/powerpoint/2010/main" val="135556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22</a:t>
            </a:fld>
            <a:endParaRPr lang="en-US"/>
          </a:p>
        </p:txBody>
      </p:sp>
    </p:spTree>
    <p:extLst>
      <p:ext uri="{BB962C8B-B14F-4D97-AF65-F5344CB8AC3E}">
        <p14:creationId xmlns:p14="http://schemas.microsoft.com/office/powerpoint/2010/main" val="2956671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23</a:t>
            </a:fld>
            <a:endParaRPr lang="en-US"/>
          </a:p>
        </p:txBody>
      </p:sp>
    </p:spTree>
    <p:extLst>
      <p:ext uri="{BB962C8B-B14F-4D97-AF65-F5344CB8AC3E}">
        <p14:creationId xmlns:p14="http://schemas.microsoft.com/office/powerpoint/2010/main" val="1326082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24</a:t>
            </a:fld>
            <a:endParaRPr lang="en-US"/>
          </a:p>
        </p:txBody>
      </p:sp>
    </p:spTree>
    <p:extLst>
      <p:ext uri="{BB962C8B-B14F-4D97-AF65-F5344CB8AC3E}">
        <p14:creationId xmlns:p14="http://schemas.microsoft.com/office/powerpoint/2010/main" val="22279791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25</a:t>
            </a:fld>
            <a:endParaRPr lang="en-US"/>
          </a:p>
        </p:txBody>
      </p:sp>
    </p:spTree>
    <p:extLst>
      <p:ext uri="{BB962C8B-B14F-4D97-AF65-F5344CB8AC3E}">
        <p14:creationId xmlns:p14="http://schemas.microsoft.com/office/powerpoint/2010/main" val="749509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26</a:t>
            </a:fld>
            <a:endParaRPr lang="en-US"/>
          </a:p>
        </p:txBody>
      </p:sp>
    </p:spTree>
    <p:extLst>
      <p:ext uri="{BB962C8B-B14F-4D97-AF65-F5344CB8AC3E}">
        <p14:creationId xmlns:p14="http://schemas.microsoft.com/office/powerpoint/2010/main" val="29285924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27</a:t>
            </a:fld>
            <a:endParaRPr lang="en-US"/>
          </a:p>
        </p:txBody>
      </p:sp>
    </p:spTree>
    <p:extLst>
      <p:ext uri="{BB962C8B-B14F-4D97-AF65-F5344CB8AC3E}">
        <p14:creationId xmlns:p14="http://schemas.microsoft.com/office/powerpoint/2010/main" val="27682005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28</a:t>
            </a:fld>
            <a:endParaRPr lang="en-US"/>
          </a:p>
        </p:txBody>
      </p:sp>
    </p:spTree>
    <p:extLst>
      <p:ext uri="{BB962C8B-B14F-4D97-AF65-F5344CB8AC3E}">
        <p14:creationId xmlns:p14="http://schemas.microsoft.com/office/powerpoint/2010/main" val="771859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29</a:t>
            </a:fld>
            <a:endParaRPr lang="en-US"/>
          </a:p>
        </p:txBody>
      </p:sp>
    </p:spTree>
    <p:extLst>
      <p:ext uri="{BB962C8B-B14F-4D97-AF65-F5344CB8AC3E}">
        <p14:creationId xmlns:p14="http://schemas.microsoft.com/office/powerpoint/2010/main" val="4859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a:t>
            </a:fld>
            <a:endParaRPr lang="en-US"/>
          </a:p>
        </p:txBody>
      </p:sp>
    </p:spTree>
    <p:extLst>
      <p:ext uri="{BB962C8B-B14F-4D97-AF65-F5344CB8AC3E}">
        <p14:creationId xmlns:p14="http://schemas.microsoft.com/office/powerpoint/2010/main" val="2443947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30</a:t>
            </a:fld>
            <a:endParaRPr lang="en-US"/>
          </a:p>
        </p:txBody>
      </p:sp>
    </p:spTree>
    <p:extLst>
      <p:ext uri="{BB962C8B-B14F-4D97-AF65-F5344CB8AC3E}">
        <p14:creationId xmlns:p14="http://schemas.microsoft.com/office/powerpoint/2010/main" val="22593097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31</a:t>
            </a:fld>
            <a:endParaRPr lang="en-US"/>
          </a:p>
        </p:txBody>
      </p:sp>
    </p:spTree>
    <p:extLst>
      <p:ext uri="{BB962C8B-B14F-4D97-AF65-F5344CB8AC3E}">
        <p14:creationId xmlns:p14="http://schemas.microsoft.com/office/powerpoint/2010/main" val="1396209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32</a:t>
            </a:fld>
            <a:endParaRPr lang="en-US"/>
          </a:p>
        </p:txBody>
      </p:sp>
    </p:spTree>
    <p:extLst>
      <p:ext uri="{BB962C8B-B14F-4D97-AF65-F5344CB8AC3E}">
        <p14:creationId xmlns:p14="http://schemas.microsoft.com/office/powerpoint/2010/main" val="3013213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33</a:t>
            </a:fld>
            <a:endParaRPr lang="en-US"/>
          </a:p>
        </p:txBody>
      </p:sp>
    </p:spTree>
    <p:extLst>
      <p:ext uri="{BB962C8B-B14F-4D97-AF65-F5344CB8AC3E}">
        <p14:creationId xmlns:p14="http://schemas.microsoft.com/office/powerpoint/2010/main" val="957039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34</a:t>
            </a:fld>
            <a:endParaRPr lang="en-US"/>
          </a:p>
        </p:txBody>
      </p:sp>
    </p:spTree>
    <p:extLst>
      <p:ext uri="{BB962C8B-B14F-4D97-AF65-F5344CB8AC3E}">
        <p14:creationId xmlns:p14="http://schemas.microsoft.com/office/powerpoint/2010/main" val="3038239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35</a:t>
            </a:fld>
            <a:endParaRPr lang="en-US"/>
          </a:p>
        </p:txBody>
      </p:sp>
    </p:spTree>
    <p:extLst>
      <p:ext uri="{BB962C8B-B14F-4D97-AF65-F5344CB8AC3E}">
        <p14:creationId xmlns:p14="http://schemas.microsoft.com/office/powerpoint/2010/main" val="8040237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36</a:t>
            </a:fld>
            <a:endParaRPr lang="en-US"/>
          </a:p>
        </p:txBody>
      </p:sp>
    </p:spTree>
    <p:extLst>
      <p:ext uri="{BB962C8B-B14F-4D97-AF65-F5344CB8AC3E}">
        <p14:creationId xmlns:p14="http://schemas.microsoft.com/office/powerpoint/2010/main" val="765502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37</a:t>
            </a:fld>
            <a:endParaRPr lang="en-US"/>
          </a:p>
        </p:txBody>
      </p:sp>
    </p:spTree>
    <p:extLst>
      <p:ext uri="{BB962C8B-B14F-4D97-AF65-F5344CB8AC3E}">
        <p14:creationId xmlns:p14="http://schemas.microsoft.com/office/powerpoint/2010/main" val="13595356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38</a:t>
            </a:fld>
            <a:endParaRPr lang="en-US"/>
          </a:p>
        </p:txBody>
      </p:sp>
    </p:spTree>
    <p:extLst>
      <p:ext uri="{BB962C8B-B14F-4D97-AF65-F5344CB8AC3E}">
        <p14:creationId xmlns:p14="http://schemas.microsoft.com/office/powerpoint/2010/main" val="609967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39</a:t>
            </a:fld>
            <a:endParaRPr lang="en-US"/>
          </a:p>
        </p:txBody>
      </p:sp>
    </p:spTree>
    <p:extLst>
      <p:ext uri="{BB962C8B-B14F-4D97-AF65-F5344CB8AC3E}">
        <p14:creationId xmlns:p14="http://schemas.microsoft.com/office/powerpoint/2010/main" val="2904204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a:t>
            </a:fld>
            <a:endParaRPr lang="en-US"/>
          </a:p>
        </p:txBody>
      </p:sp>
    </p:spTree>
    <p:extLst>
      <p:ext uri="{BB962C8B-B14F-4D97-AF65-F5344CB8AC3E}">
        <p14:creationId xmlns:p14="http://schemas.microsoft.com/office/powerpoint/2010/main" val="23858570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40</a:t>
            </a:fld>
            <a:endParaRPr lang="en-US"/>
          </a:p>
        </p:txBody>
      </p:sp>
    </p:spTree>
    <p:extLst>
      <p:ext uri="{BB962C8B-B14F-4D97-AF65-F5344CB8AC3E}">
        <p14:creationId xmlns:p14="http://schemas.microsoft.com/office/powerpoint/2010/main" val="1194304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41</a:t>
            </a:fld>
            <a:endParaRPr lang="en-US"/>
          </a:p>
        </p:txBody>
      </p:sp>
    </p:spTree>
    <p:extLst>
      <p:ext uri="{BB962C8B-B14F-4D97-AF65-F5344CB8AC3E}">
        <p14:creationId xmlns:p14="http://schemas.microsoft.com/office/powerpoint/2010/main" val="15898816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42</a:t>
            </a:fld>
            <a:endParaRPr lang="en-US"/>
          </a:p>
        </p:txBody>
      </p:sp>
    </p:spTree>
    <p:extLst>
      <p:ext uri="{BB962C8B-B14F-4D97-AF65-F5344CB8AC3E}">
        <p14:creationId xmlns:p14="http://schemas.microsoft.com/office/powerpoint/2010/main" val="27795326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43</a:t>
            </a:fld>
            <a:endParaRPr lang="en-US"/>
          </a:p>
        </p:txBody>
      </p:sp>
    </p:spTree>
    <p:extLst>
      <p:ext uri="{BB962C8B-B14F-4D97-AF65-F5344CB8AC3E}">
        <p14:creationId xmlns:p14="http://schemas.microsoft.com/office/powerpoint/2010/main" val="1473571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44</a:t>
            </a:fld>
            <a:endParaRPr lang="en-US"/>
          </a:p>
        </p:txBody>
      </p:sp>
    </p:spTree>
    <p:extLst>
      <p:ext uri="{BB962C8B-B14F-4D97-AF65-F5344CB8AC3E}">
        <p14:creationId xmlns:p14="http://schemas.microsoft.com/office/powerpoint/2010/main" val="5640842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45</a:t>
            </a:fld>
            <a:endParaRPr lang="en-US"/>
          </a:p>
        </p:txBody>
      </p:sp>
    </p:spTree>
    <p:extLst>
      <p:ext uri="{BB962C8B-B14F-4D97-AF65-F5344CB8AC3E}">
        <p14:creationId xmlns:p14="http://schemas.microsoft.com/office/powerpoint/2010/main" val="24610437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46</a:t>
            </a:fld>
            <a:endParaRPr lang="en-US"/>
          </a:p>
        </p:txBody>
      </p:sp>
    </p:spTree>
    <p:extLst>
      <p:ext uri="{BB962C8B-B14F-4D97-AF65-F5344CB8AC3E}">
        <p14:creationId xmlns:p14="http://schemas.microsoft.com/office/powerpoint/2010/main" val="11137224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47</a:t>
            </a:fld>
            <a:endParaRPr lang="en-US"/>
          </a:p>
        </p:txBody>
      </p:sp>
    </p:spTree>
    <p:extLst>
      <p:ext uri="{BB962C8B-B14F-4D97-AF65-F5344CB8AC3E}">
        <p14:creationId xmlns:p14="http://schemas.microsoft.com/office/powerpoint/2010/main" val="2492331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48</a:t>
            </a:fld>
            <a:endParaRPr lang="en-US"/>
          </a:p>
        </p:txBody>
      </p:sp>
    </p:spTree>
    <p:extLst>
      <p:ext uri="{BB962C8B-B14F-4D97-AF65-F5344CB8AC3E}">
        <p14:creationId xmlns:p14="http://schemas.microsoft.com/office/powerpoint/2010/main" val="2052329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49</a:t>
            </a:fld>
            <a:endParaRPr lang="en-US"/>
          </a:p>
        </p:txBody>
      </p:sp>
    </p:spTree>
    <p:extLst>
      <p:ext uri="{BB962C8B-B14F-4D97-AF65-F5344CB8AC3E}">
        <p14:creationId xmlns:p14="http://schemas.microsoft.com/office/powerpoint/2010/main" val="3977518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a:t>
            </a:fld>
            <a:endParaRPr lang="en-US"/>
          </a:p>
        </p:txBody>
      </p:sp>
    </p:spTree>
    <p:extLst>
      <p:ext uri="{BB962C8B-B14F-4D97-AF65-F5344CB8AC3E}">
        <p14:creationId xmlns:p14="http://schemas.microsoft.com/office/powerpoint/2010/main" val="25151637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50</a:t>
            </a:fld>
            <a:endParaRPr lang="en-US"/>
          </a:p>
        </p:txBody>
      </p:sp>
    </p:spTree>
    <p:extLst>
      <p:ext uri="{BB962C8B-B14F-4D97-AF65-F5344CB8AC3E}">
        <p14:creationId xmlns:p14="http://schemas.microsoft.com/office/powerpoint/2010/main" val="1601958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51</a:t>
            </a:fld>
            <a:endParaRPr lang="en-US"/>
          </a:p>
        </p:txBody>
      </p:sp>
    </p:spTree>
    <p:extLst>
      <p:ext uri="{BB962C8B-B14F-4D97-AF65-F5344CB8AC3E}">
        <p14:creationId xmlns:p14="http://schemas.microsoft.com/office/powerpoint/2010/main" val="13486492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52</a:t>
            </a:fld>
            <a:endParaRPr lang="en-US"/>
          </a:p>
        </p:txBody>
      </p:sp>
    </p:spTree>
    <p:extLst>
      <p:ext uri="{BB962C8B-B14F-4D97-AF65-F5344CB8AC3E}">
        <p14:creationId xmlns:p14="http://schemas.microsoft.com/office/powerpoint/2010/main" val="10109405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53</a:t>
            </a:fld>
            <a:endParaRPr lang="en-US"/>
          </a:p>
        </p:txBody>
      </p:sp>
    </p:spTree>
    <p:extLst>
      <p:ext uri="{BB962C8B-B14F-4D97-AF65-F5344CB8AC3E}">
        <p14:creationId xmlns:p14="http://schemas.microsoft.com/office/powerpoint/2010/main" val="40881582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54</a:t>
            </a:fld>
            <a:endParaRPr lang="en-US"/>
          </a:p>
        </p:txBody>
      </p:sp>
    </p:spTree>
    <p:extLst>
      <p:ext uri="{BB962C8B-B14F-4D97-AF65-F5344CB8AC3E}">
        <p14:creationId xmlns:p14="http://schemas.microsoft.com/office/powerpoint/2010/main" val="2688572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55</a:t>
            </a:fld>
            <a:endParaRPr lang="en-US"/>
          </a:p>
        </p:txBody>
      </p:sp>
    </p:spTree>
    <p:extLst>
      <p:ext uri="{BB962C8B-B14F-4D97-AF65-F5344CB8AC3E}">
        <p14:creationId xmlns:p14="http://schemas.microsoft.com/office/powerpoint/2010/main" val="31192458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56</a:t>
            </a:fld>
            <a:endParaRPr lang="en-US"/>
          </a:p>
        </p:txBody>
      </p:sp>
    </p:spTree>
    <p:extLst>
      <p:ext uri="{BB962C8B-B14F-4D97-AF65-F5344CB8AC3E}">
        <p14:creationId xmlns:p14="http://schemas.microsoft.com/office/powerpoint/2010/main" val="24544367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57</a:t>
            </a:fld>
            <a:endParaRPr lang="en-US"/>
          </a:p>
        </p:txBody>
      </p:sp>
    </p:spTree>
    <p:extLst>
      <p:ext uri="{BB962C8B-B14F-4D97-AF65-F5344CB8AC3E}">
        <p14:creationId xmlns:p14="http://schemas.microsoft.com/office/powerpoint/2010/main" val="3241535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58</a:t>
            </a:fld>
            <a:endParaRPr lang="en-US"/>
          </a:p>
        </p:txBody>
      </p:sp>
    </p:spTree>
    <p:extLst>
      <p:ext uri="{BB962C8B-B14F-4D97-AF65-F5344CB8AC3E}">
        <p14:creationId xmlns:p14="http://schemas.microsoft.com/office/powerpoint/2010/main" val="23259872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59</a:t>
            </a:fld>
            <a:endParaRPr lang="en-US"/>
          </a:p>
        </p:txBody>
      </p:sp>
    </p:spTree>
    <p:extLst>
      <p:ext uri="{BB962C8B-B14F-4D97-AF65-F5344CB8AC3E}">
        <p14:creationId xmlns:p14="http://schemas.microsoft.com/office/powerpoint/2010/main" val="942344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a:t>
            </a:fld>
            <a:endParaRPr lang="en-US"/>
          </a:p>
        </p:txBody>
      </p:sp>
    </p:spTree>
    <p:extLst>
      <p:ext uri="{BB962C8B-B14F-4D97-AF65-F5344CB8AC3E}">
        <p14:creationId xmlns:p14="http://schemas.microsoft.com/office/powerpoint/2010/main" val="24581139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60</a:t>
            </a:fld>
            <a:endParaRPr lang="en-US"/>
          </a:p>
        </p:txBody>
      </p:sp>
    </p:spTree>
    <p:extLst>
      <p:ext uri="{BB962C8B-B14F-4D97-AF65-F5344CB8AC3E}">
        <p14:creationId xmlns:p14="http://schemas.microsoft.com/office/powerpoint/2010/main" val="39027706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61</a:t>
            </a:fld>
            <a:endParaRPr lang="en-US"/>
          </a:p>
        </p:txBody>
      </p:sp>
    </p:spTree>
    <p:extLst>
      <p:ext uri="{BB962C8B-B14F-4D97-AF65-F5344CB8AC3E}">
        <p14:creationId xmlns:p14="http://schemas.microsoft.com/office/powerpoint/2010/main" val="30173420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62</a:t>
            </a:fld>
            <a:endParaRPr lang="en-US"/>
          </a:p>
        </p:txBody>
      </p:sp>
    </p:spTree>
    <p:extLst>
      <p:ext uri="{BB962C8B-B14F-4D97-AF65-F5344CB8AC3E}">
        <p14:creationId xmlns:p14="http://schemas.microsoft.com/office/powerpoint/2010/main" val="33444170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63</a:t>
            </a:fld>
            <a:endParaRPr lang="en-US"/>
          </a:p>
        </p:txBody>
      </p:sp>
    </p:spTree>
    <p:extLst>
      <p:ext uri="{BB962C8B-B14F-4D97-AF65-F5344CB8AC3E}">
        <p14:creationId xmlns:p14="http://schemas.microsoft.com/office/powerpoint/2010/main" val="11301984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64</a:t>
            </a:fld>
            <a:endParaRPr lang="en-US"/>
          </a:p>
        </p:txBody>
      </p:sp>
    </p:spTree>
    <p:extLst>
      <p:ext uri="{BB962C8B-B14F-4D97-AF65-F5344CB8AC3E}">
        <p14:creationId xmlns:p14="http://schemas.microsoft.com/office/powerpoint/2010/main" val="21824759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65</a:t>
            </a:fld>
            <a:endParaRPr lang="en-US"/>
          </a:p>
        </p:txBody>
      </p:sp>
    </p:spTree>
    <p:extLst>
      <p:ext uri="{BB962C8B-B14F-4D97-AF65-F5344CB8AC3E}">
        <p14:creationId xmlns:p14="http://schemas.microsoft.com/office/powerpoint/2010/main" val="279271377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66</a:t>
            </a:fld>
            <a:endParaRPr lang="en-US"/>
          </a:p>
        </p:txBody>
      </p:sp>
    </p:spTree>
    <p:extLst>
      <p:ext uri="{BB962C8B-B14F-4D97-AF65-F5344CB8AC3E}">
        <p14:creationId xmlns:p14="http://schemas.microsoft.com/office/powerpoint/2010/main" val="23404613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67</a:t>
            </a:fld>
            <a:endParaRPr lang="en-US"/>
          </a:p>
        </p:txBody>
      </p:sp>
    </p:spTree>
    <p:extLst>
      <p:ext uri="{BB962C8B-B14F-4D97-AF65-F5344CB8AC3E}">
        <p14:creationId xmlns:p14="http://schemas.microsoft.com/office/powerpoint/2010/main" val="3052108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68</a:t>
            </a:fld>
            <a:endParaRPr lang="en-US"/>
          </a:p>
        </p:txBody>
      </p:sp>
    </p:spTree>
    <p:extLst>
      <p:ext uri="{BB962C8B-B14F-4D97-AF65-F5344CB8AC3E}">
        <p14:creationId xmlns:p14="http://schemas.microsoft.com/office/powerpoint/2010/main" val="16967620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69</a:t>
            </a:fld>
            <a:endParaRPr lang="en-US"/>
          </a:p>
        </p:txBody>
      </p:sp>
    </p:spTree>
    <p:extLst>
      <p:ext uri="{BB962C8B-B14F-4D97-AF65-F5344CB8AC3E}">
        <p14:creationId xmlns:p14="http://schemas.microsoft.com/office/powerpoint/2010/main" val="104279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a:t>
            </a:fld>
            <a:endParaRPr lang="en-US"/>
          </a:p>
        </p:txBody>
      </p:sp>
    </p:spTree>
    <p:extLst>
      <p:ext uri="{BB962C8B-B14F-4D97-AF65-F5344CB8AC3E}">
        <p14:creationId xmlns:p14="http://schemas.microsoft.com/office/powerpoint/2010/main" val="1515520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70</a:t>
            </a:fld>
            <a:endParaRPr lang="en-US"/>
          </a:p>
        </p:txBody>
      </p:sp>
    </p:spTree>
    <p:extLst>
      <p:ext uri="{BB962C8B-B14F-4D97-AF65-F5344CB8AC3E}">
        <p14:creationId xmlns:p14="http://schemas.microsoft.com/office/powerpoint/2010/main" val="34675847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71</a:t>
            </a:fld>
            <a:endParaRPr lang="en-US"/>
          </a:p>
        </p:txBody>
      </p:sp>
    </p:spTree>
    <p:extLst>
      <p:ext uri="{BB962C8B-B14F-4D97-AF65-F5344CB8AC3E}">
        <p14:creationId xmlns:p14="http://schemas.microsoft.com/office/powerpoint/2010/main" val="39145753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72</a:t>
            </a:fld>
            <a:endParaRPr lang="en-US"/>
          </a:p>
        </p:txBody>
      </p:sp>
    </p:spTree>
    <p:extLst>
      <p:ext uri="{BB962C8B-B14F-4D97-AF65-F5344CB8AC3E}">
        <p14:creationId xmlns:p14="http://schemas.microsoft.com/office/powerpoint/2010/main" val="17795316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73</a:t>
            </a:fld>
            <a:endParaRPr lang="en-US"/>
          </a:p>
        </p:txBody>
      </p:sp>
    </p:spTree>
    <p:extLst>
      <p:ext uri="{BB962C8B-B14F-4D97-AF65-F5344CB8AC3E}">
        <p14:creationId xmlns:p14="http://schemas.microsoft.com/office/powerpoint/2010/main" val="8478880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74</a:t>
            </a:fld>
            <a:endParaRPr lang="en-US"/>
          </a:p>
        </p:txBody>
      </p:sp>
    </p:spTree>
    <p:extLst>
      <p:ext uri="{BB962C8B-B14F-4D97-AF65-F5344CB8AC3E}">
        <p14:creationId xmlns:p14="http://schemas.microsoft.com/office/powerpoint/2010/main" val="4005789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75</a:t>
            </a:fld>
            <a:endParaRPr lang="en-US"/>
          </a:p>
        </p:txBody>
      </p:sp>
    </p:spTree>
    <p:extLst>
      <p:ext uri="{BB962C8B-B14F-4D97-AF65-F5344CB8AC3E}">
        <p14:creationId xmlns:p14="http://schemas.microsoft.com/office/powerpoint/2010/main" val="3108202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76</a:t>
            </a:fld>
            <a:endParaRPr lang="en-US"/>
          </a:p>
        </p:txBody>
      </p:sp>
    </p:spTree>
    <p:extLst>
      <p:ext uri="{BB962C8B-B14F-4D97-AF65-F5344CB8AC3E}">
        <p14:creationId xmlns:p14="http://schemas.microsoft.com/office/powerpoint/2010/main" val="18608558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77</a:t>
            </a:fld>
            <a:endParaRPr lang="en-US"/>
          </a:p>
        </p:txBody>
      </p:sp>
    </p:spTree>
    <p:extLst>
      <p:ext uri="{BB962C8B-B14F-4D97-AF65-F5344CB8AC3E}">
        <p14:creationId xmlns:p14="http://schemas.microsoft.com/office/powerpoint/2010/main" val="19428658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78</a:t>
            </a:fld>
            <a:endParaRPr lang="en-US"/>
          </a:p>
        </p:txBody>
      </p:sp>
    </p:spTree>
    <p:extLst>
      <p:ext uri="{BB962C8B-B14F-4D97-AF65-F5344CB8AC3E}">
        <p14:creationId xmlns:p14="http://schemas.microsoft.com/office/powerpoint/2010/main" val="1283106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79</a:t>
            </a:fld>
            <a:endParaRPr lang="en-US"/>
          </a:p>
        </p:txBody>
      </p:sp>
    </p:spTree>
    <p:extLst>
      <p:ext uri="{BB962C8B-B14F-4D97-AF65-F5344CB8AC3E}">
        <p14:creationId xmlns:p14="http://schemas.microsoft.com/office/powerpoint/2010/main" val="284333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8</a:t>
            </a:fld>
            <a:endParaRPr lang="en-US"/>
          </a:p>
        </p:txBody>
      </p:sp>
    </p:spTree>
    <p:extLst>
      <p:ext uri="{BB962C8B-B14F-4D97-AF65-F5344CB8AC3E}">
        <p14:creationId xmlns:p14="http://schemas.microsoft.com/office/powerpoint/2010/main" val="79738854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80</a:t>
            </a:fld>
            <a:endParaRPr lang="en-US"/>
          </a:p>
        </p:txBody>
      </p:sp>
    </p:spTree>
    <p:extLst>
      <p:ext uri="{BB962C8B-B14F-4D97-AF65-F5344CB8AC3E}">
        <p14:creationId xmlns:p14="http://schemas.microsoft.com/office/powerpoint/2010/main" val="37183593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81</a:t>
            </a:fld>
            <a:endParaRPr lang="en-US"/>
          </a:p>
        </p:txBody>
      </p:sp>
    </p:spTree>
    <p:extLst>
      <p:ext uri="{BB962C8B-B14F-4D97-AF65-F5344CB8AC3E}">
        <p14:creationId xmlns:p14="http://schemas.microsoft.com/office/powerpoint/2010/main" val="19308957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82</a:t>
            </a:fld>
            <a:endParaRPr lang="en-US"/>
          </a:p>
        </p:txBody>
      </p:sp>
    </p:spTree>
    <p:extLst>
      <p:ext uri="{BB962C8B-B14F-4D97-AF65-F5344CB8AC3E}">
        <p14:creationId xmlns:p14="http://schemas.microsoft.com/office/powerpoint/2010/main" val="870638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9</a:t>
            </a:fld>
            <a:endParaRPr lang="en-US"/>
          </a:p>
        </p:txBody>
      </p:sp>
    </p:spTree>
    <p:extLst>
      <p:ext uri="{BB962C8B-B14F-4D97-AF65-F5344CB8AC3E}">
        <p14:creationId xmlns:p14="http://schemas.microsoft.com/office/powerpoint/2010/main" val="31852340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solidFill>
            <a:srgbClr val="F47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603503" y="716074"/>
            <a:ext cx="6992433" cy="1122966"/>
          </a:xfrm>
          <a:prstGeom prst="rect">
            <a:avLst/>
          </a:prstGeom>
        </p:spPr>
        <p:txBody>
          <a:bodyPr anchor="t" anchorCtr="0">
            <a:noAutofit/>
          </a:bodyPr>
          <a:lstStyle>
            <a:lvl1pPr algn="l">
              <a:lnSpc>
                <a:spcPct val="80000"/>
              </a:lnSpc>
              <a:defRPr sz="5400" b="1" i="0" baseline="0">
                <a:solidFill>
                  <a:schemeClr val="bg1"/>
                </a:solidFill>
                <a:latin typeface="+mn-lt"/>
                <a:ea typeface="Avenir Next" charset="0"/>
                <a:cs typeface="Avenir Next" charset="0"/>
              </a:defRPr>
            </a:lvl1pPr>
          </a:lstStyle>
          <a:p>
            <a:r>
              <a:rPr lang="en-US" dirty="0"/>
              <a:t>TITLE GOES HERE IN CAPS</a:t>
            </a:r>
          </a:p>
        </p:txBody>
      </p:sp>
      <p:sp>
        <p:nvSpPr>
          <p:cNvPr id="8" name="Subtitle 2"/>
          <p:cNvSpPr>
            <a:spLocks noGrp="1"/>
          </p:cNvSpPr>
          <p:nvPr>
            <p:ph type="subTitle" idx="1" hasCustomPrompt="1"/>
          </p:nvPr>
        </p:nvSpPr>
        <p:spPr>
          <a:xfrm>
            <a:off x="603504" y="2315924"/>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0" i="0" baseline="0">
                <a:solidFill>
                  <a:schemeClr val="bg1"/>
                </a:solidFill>
                <a:latin typeface="+mn-lt"/>
                <a:ea typeface="Avenir Next Medium" charset="0"/>
                <a:cs typeface="Avenir Next Medium"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 title goes here</a:t>
            </a:r>
          </a:p>
        </p:txBody>
      </p:sp>
      <p:cxnSp>
        <p:nvCxnSpPr>
          <p:cNvPr id="11" name="Straight Connector 10"/>
          <p:cNvCxnSpPr/>
          <p:nvPr userDrawn="1"/>
        </p:nvCxnSpPr>
        <p:spPr>
          <a:xfrm>
            <a:off x="674703" y="2823957"/>
            <a:ext cx="7705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2" hasCustomPrompt="1"/>
          </p:nvPr>
        </p:nvSpPr>
        <p:spPr>
          <a:xfrm>
            <a:off x="603250" y="3147348"/>
            <a:ext cx="6142455" cy="338137"/>
          </a:xfrm>
          <a:prstGeom prst="rect">
            <a:avLst/>
          </a:prstGeom>
        </p:spPr>
        <p:txBody>
          <a:bodyPr/>
          <a:lstStyle>
            <a:lvl1pPr marL="0" indent="0">
              <a:buFontTx/>
              <a:buNone/>
              <a:defRPr sz="1500" b="0" i="0">
                <a:solidFill>
                  <a:schemeClr val="bg1"/>
                </a:solidFill>
                <a:latin typeface="+mn-lt"/>
                <a:ea typeface="Avenir Next" charset="0"/>
                <a:cs typeface="Avenir Next" charset="0"/>
              </a:defRPr>
            </a:lvl1pPr>
          </a:lstStyle>
          <a:p>
            <a:pPr lvl="0"/>
            <a:r>
              <a:rPr lang="en-US" dirty="0"/>
              <a:t>Date / location / additional info</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223" y="3808875"/>
            <a:ext cx="9372518" cy="1449751"/>
          </a:xfrm>
          <a:prstGeom prst="rect">
            <a:avLst/>
          </a:prstGeom>
        </p:spPr>
      </p:pic>
    </p:spTree>
    <p:extLst>
      <p:ext uri="{BB962C8B-B14F-4D97-AF65-F5344CB8AC3E}">
        <p14:creationId xmlns:p14="http://schemas.microsoft.com/office/powerpoint/2010/main" val="1878111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solidFill>
            <a:srgbClr val="F47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74703" y="2823957"/>
            <a:ext cx="7705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223" y="3808875"/>
            <a:ext cx="9372518" cy="1449751"/>
          </a:xfrm>
          <a:prstGeom prst="rect">
            <a:avLst/>
          </a:prstGeom>
        </p:spPr>
      </p:pic>
      <p:sp>
        <p:nvSpPr>
          <p:cNvPr id="9" name="Picture Placeholder 7"/>
          <p:cNvSpPr>
            <a:spLocks noGrp="1"/>
          </p:cNvSpPr>
          <p:nvPr>
            <p:ph type="pic" sz="quarter" idx="10"/>
          </p:nvPr>
        </p:nvSpPr>
        <p:spPr>
          <a:xfrm>
            <a:off x="674703" y="4195977"/>
            <a:ext cx="1258371" cy="657228"/>
          </a:xfrm>
          <a:prstGeom prst="rect">
            <a:avLst/>
          </a:prstGeom>
        </p:spPr>
        <p:txBody>
          <a:bodyPr/>
          <a:lstStyle/>
          <a:p>
            <a:endParaRPr lang="en-US" dirty="0"/>
          </a:p>
        </p:txBody>
      </p:sp>
      <p:sp>
        <p:nvSpPr>
          <p:cNvPr id="10" name="Picture Placeholder 7"/>
          <p:cNvSpPr>
            <a:spLocks noGrp="1"/>
          </p:cNvSpPr>
          <p:nvPr>
            <p:ph type="pic" sz="quarter" idx="11"/>
          </p:nvPr>
        </p:nvSpPr>
        <p:spPr>
          <a:xfrm>
            <a:off x="2134535" y="4195977"/>
            <a:ext cx="1258371" cy="657228"/>
          </a:xfrm>
          <a:prstGeom prst="rect">
            <a:avLst/>
          </a:prstGeom>
        </p:spPr>
        <p:txBody>
          <a:bodyPr/>
          <a:lstStyle/>
          <a:p>
            <a:endParaRPr lang="en-US" dirty="0"/>
          </a:p>
        </p:txBody>
      </p:sp>
      <p:sp>
        <p:nvSpPr>
          <p:cNvPr id="12" name="Title 1"/>
          <p:cNvSpPr>
            <a:spLocks noGrp="1"/>
          </p:cNvSpPr>
          <p:nvPr>
            <p:ph type="ctrTitle" hasCustomPrompt="1"/>
          </p:nvPr>
        </p:nvSpPr>
        <p:spPr>
          <a:xfrm>
            <a:off x="603503" y="716074"/>
            <a:ext cx="6992433" cy="1122966"/>
          </a:xfrm>
          <a:prstGeom prst="rect">
            <a:avLst/>
          </a:prstGeom>
        </p:spPr>
        <p:txBody>
          <a:bodyPr anchor="t" anchorCtr="0">
            <a:noAutofit/>
          </a:bodyPr>
          <a:lstStyle>
            <a:lvl1pPr algn="l">
              <a:lnSpc>
                <a:spcPct val="80000"/>
              </a:lnSpc>
              <a:defRPr sz="5400" b="1" i="0" baseline="0">
                <a:solidFill>
                  <a:schemeClr val="bg1"/>
                </a:solidFill>
                <a:latin typeface="+mn-lt"/>
                <a:ea typeface="Avenir Next" charset="0"/>
                <a:cs typeface="Avenir Next" charset="0"/>
              </a:defRPr>
            </a:lvl1pPr>
          </a:lstStyle>
          <a:p>
            <a:r>
              <a:rPr lang="en-US" dirty="0"/>
              <a:t>TITLE GOES HERE IN CAPS</a:t>
            </a:r>
          </a:p>
        </p:txBody>
      </p:sp>
      <p:sp>
        <p:nvSpPr>
          <p:cNvPr id="14" name="Subtitle 2"/>
          <p:cNvSpPr>
            <a:spLocks noGrp="1"/>
          </p:cNvSpPr>
          <p:nvPr>
            <p:ph type="subTitle" idx="1" hasCustomPrompt="1"/>
          </p:nvPr>
        </p:nvSpPr>
        <p:spPr>
          <a:xfrm>
            <a:off x="603504" y="2315924"/>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0" i="0" baseline="0">
                <a:solidFill>
                  <a:schemeClr val="bg1"/>
                </a:solidFill>
                <a:latin typeface="+mn-lt"/>
                <a:ea typeface="Avenir Next Medium" charset="0"/>
                <a:cs typeface="Avenir Next Medium"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 title goes here</a:t>
            </a:r>
          </a:p>
        </p:txBody>
      </p:sp>
      <p:sp>
        <p:nvSpPr>
          <p:cNvPr id="15" name="Text Placeholder 15"/>
          <p:cNvSpPr>
            <a:spLocks noGrp="1"/>
          </p:cNvSpPr>
          <p:nvPr>
            <p:ph type="body" sz="quarter" idx="12" hasCustomPrompt="1"/>
          </p:nvPr>
        </p:nvSpPr>
        <p:spPr>
          <a:xfrm>
            <a:off x="603250" y="3147348"/>
            <a:ext cx="6142455" cy="338137"/>
          </a:xfrm>
          <a:prstGeom prst="rect">
            <a:avLst/>
          </a:prstGeom>
        </p:spPr>
        <p:txBody>
          <a:bodyPr/>
          <a:lstStyle>
            <a:lvl1pPr marL="0" indent="0">
              <a:buFontTx/>
              <a:buNone/>
              <a:defRPr sz="1500" b="0" i="0">
                <a:solidFill>
                  <a:schemeClr val="bg1"/>
                </a:solidFill>
                <a:latin typeface="+mn-lt"/>
                <a:ea typeface="Avenir Next" charset="0"/>
                <a:cs typeface="Avenir Next" charset="0"/>
              </a:defRPr>
            </a:lvl1pPr>
          </a:lstStyle>
          <a:p>
            <a:pPr lvl="0"/>
            <a:r>
              <a:rPr lang="en-US" dirty="0"/>
              <a:t>Date / location / additional info</a:t>
            </a:r>
          </a:p>
        </p:txBody>
      </p:sp>
    </p:spTree>
    <p:extLst>
      <p:ext uri="{BB962C8B-B14F-4D97-AF65-F5344CB8AC3E}">
        <p14:creationId xmlns:p14="http://schemas.microsoft.com/office/powerpoint/2010/main" val="119571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807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cxnSp>
        <p:nvCxnSpPr>
          <p:cNvPr id="11" name="Straight Connector 10"/>
          <p:cNvCxnSpPr/>
          <p:nvPr userDrawn="1"/>
        </p:nvCxnSpPr>
        <p:spPr>
          <a:xfrm>
            <a:off x="674703" y="2823957"/>
            <a:ext cx="7705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73" y="-67296"/>
            <a:ext cx="9364199" cy="1448464"/>
          </a:xfrm>
          <a:prstGeom prst="rect">
            <a:avLst/>
          </a:prstGeom>
        </p:spPr>
      </p:pic>
      <p:sp>
        <p:nvSpPr>
          <p:cNvPr id="9"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US" dirty="0">
                <a:latin typeface="+mn-lt"/>
              </a:rPr>
              <a:t>Important parts of the text can be </a:t>
            </a:r>
            <a:r>
              <a:rPr lang="en-US" b="1" dirty="0">
                <a:latin typeface="+mn-lt"/>
                <a:ea typeface="Avenir Next Demi Bold" charset="0"/>
                <a:cs typeface="Avenir Next Demi Bold" charset="0"/>
              </a:rPr>
              <a:t>highlighted in demi bold weight</a:t>
            </a:r>
            <a:r>
              <a:rPr lang="en-US" dirty="0">
                <a:latin typeface="+mn-lt"/>
              </a:rPr>
              <a:t> for added impact.</a:t>
            </a:r>
          </a:p>
          <a:p>
            <a:pPr>
              <a:buClr>
                <a:srgbClr val="F47920"/>
              </a:buClr>
            </a:pPr>
            <a:r>
              <a:rPr lang="en-US" dirty="0" err="1">
                <a:latin typeface="+mn-lt"/>
              </a:rPr>
              <a:t>Nunc</a:t>
            </a:r>
            <a:r>
              <a:rPr lang="en-US" dirty="0">
                <a:latin typeface="+mn-lt"/>
              </a:rPr>
              <a:t> a </a:t>
            </a:r>
            <a:r>
              <a:rPr lang="en-US" dirty="0" err="1">
                <a:latin typeface="+mn-lt"/>
              </a:rPr>
              <a:t>nisl</a:t>
            </a:r>
            <a:r>
              <a:rPr lang="en-US" dirty="0">
                <a:latin typeface="+mn-lt"/>
              </a:rPr>
              <a:t> vitae </a:t>
            </a:r>
            <a:r>
              <a:rPr lang="en-US" b="1" dirty="0" err="1">
                <a:latin typeface="+mn-lt"/>
                <a:ea typeface="Avenir Next Demi Bold" charset="0"/>
                <a:cs typeface="Avenir Next Demi Bold" charset="0"/>
              </a:rPr>
              <a:t>massa</a:t>
            </a:r>
            <a:r>
              <a:rPr lang="en-US" b="1" dirty="0">
                <a:latin typeface="+mn-lt"/>
                <a:ea typeface="Avenir Next Demi Bold" charset="0"/>
                <a:cs typeface="Avenir Next Demi Bold" charset="0"/>
              </a:rPr>
              <a:t> </a:t>
            </a:r>
            <a:r>
              <a:rPr lang="en-US" b="1" dirty="0" err="1">
                <a:latin typeface="+mn-lt"/>
                <a:ea typeface="Avenir Next Demi Bold" charset="0"/>
                <a:cs typeface="Avenir Next Demi Bold" charset="0"/>
              </a:rPr>
              <a:t>volutpat</a:t>
            </a:r>
            <a:r>
              <a:rPr lang="en-US" b="1" dirty="0">
                <a:latin typeface="+mn-lt"/>
                <a:ea typeface="Avenir Next Demi Bold" charset="0"/>
                <a:cs typeface="Avenir Next Demi Bold" charset="0"/>
              </a:rPr>
              <a:t> </a:t>
            </a:r>
            <a:r>
              <a:rPr lang="en-US" b="1" dirty="0" err="1">
                <a:latin typeface="+mn-lt"/>
                <a:ea typeface="Avenir Next Demi Bold" charset="0"/>
                <a:cs typeface="Avenir Next Demi Bold" charset="0"/>
              </a:rPr>
              <a:t>volutpat</a:t>
            </a:r>
            <a:r>
              <a:rPr lang="en-US" dirty="0">
                <a:latin typeface="+mn-lt"/>
              </a:rPr>
              <a:t>. </a:t>
            </a:r>
            <a:r>
              <a:rPr lang="en-US" dirty="0" err="1">
                <a:latin typeface="+mn-lt"/>
              </a:rPr>
              <a:t>Sed</a:t>
            </a:r>
            <a:r>
              <a:rPr lang="en-US" dirty="0">
                <a:latin typeface="+mn-lt"/>
              </a:rPr>
              <a:t> </a:t>
            </a:r>
            <a:r>
              <a:rPr lang="en-US" dirty="0" err="1">
                <a:latin typeface="+mn-lt"/>
              </a:rPr>
              <a:t>bibendum</a:t>
            </a:r>
            <a:r>
              <a:rPr lang="en-US" dirty="0">
                <a:latin typeface="+mn-lt"/>
              </a:rPr>
              <a:t> </a:t>
            </a:r>
            <a:r>
              <a:rPr lang="en-US" dirty="0" err="1">
                <a:latin typeface="+mn-lt"/>
              </a:rPr>
              <a:t>mauris</a:t>
            </a:r>
            <a:r>
              <a:rPr lang="en-US" dirty="0">
                <a:latin typeface="+mn-lt"/>
              </a:rPr>
              <a:t> id </a:t>
            </a:r>
            <a:r>
              <a:rPr lang="en-US" dirty="0" err="1">
                <a:latin typeface="+mn-lt"/>
              </a:rPr>
              <a:t>rutrum</a:t>
            </a:r>
            <a:r>
              <a:rPr lang="en-US" dirty="0">
                <a:latin typeface="+mn-lt"/>
              </a:rPr>
              <a:t> </a:t>
            </a:r>
            <a:r>
              <a:rPr lang="en-US" dirty="0" err="1">
                <a:latin typeface="+mn-lt"/>
              </a:rPr>
              <a:t>feugiat</a:t>
            </a:r>
            <a:r>
              <a:rPr lang="en-US" dirty="0">
                <a:latin typeface="+mn-lt"/>
              </a:rPr>
              <a:t>.</a:t>
            </a:r>
          </a:p>
          <a:p>
            <a:pPr>
              <a:buClr>
                <a:srgbClr val="F47920"/>
              </a:buClr>
            </a:pPr>
            <a:r>
              <a:rPr lang="en-US" b="1" dirty="0">
                <a:latin typeface="+mn-lt"/>
                <a:ea typeface="Avenir Next Demi Bold" charset="0"/>
                <a:cs typeface="Avenir Next Demi Bold" charset="0"/>
              </a:rPr>
              <a:t>Or every bullet point can be in demi bold</a:t>
            </a:r>
            <a:r>
              <a:rPr lang="en-US" dirty="0">
                <a:latin typeface="+mn-lt"/>
              </a:rPr>
              <a:t>.</a:t>
            </a:r>
          </a:p>
          <a:p>
            <a:pPr>
              <a:buClr>
                <a:srgbClr val="F47920"/>
              </a:buClr>
            </a:pPr>
            <a:r>
              <a:rPr lang="en-US" dirty="0" err="1"/>
              <a:t>Nunc</a:t>
            </a:r>
            <a:r>
              <a:rPr lang="en-US" dirty="0"/>
              <a:t> a </a:t>
            </a:r>
            <a:r>
              <a:rPr lang="en-US" dirty="0" err="1"/>
              <a:t>nisl</a:t>
            </a:r>
            <a:r>
              <a:rPr lang="en-US" dirty="0"/>
              <a:t> vitae </a:t>
            </a:r>
            <a:r>
              <a:rPr lang="en-US" b="1" dirty="0" err="1">
                <a:ea typeface="Avenir Next Demi Bold" charset="0"/>
                <a:cs typeface="Avenir Next Demi Bold" charset="0"/>
              </a:rPr>
              <a:t>massa</a:t>
            </a:r>
            <a:r>
              <a:rPr lang="en-US" b="1" dirty="0">
                <a:ea typeface="Avenir Next Demi Bold" charset="0"/>
                <a:cs typeface="Avenir Next Demi Bold" charset="0"/>
              </a:rPr>
              <a:t> </a:t>
            </a:r>
            <a:r>
              <a:rPr lang="en-US" b="1" dirty="0" err="1">
                <a:ea typeface="Avenir Next Demi Bold" charset="0"/>
                <a:cs typeface="Avenir Next Demi Bold" charset="0"/>
              </a:rPr>
              <a:t>volutpat</a:t>
            </a:r>
            <a:r>
              <a:rPr lang="en-US" b="1" dirty="0">
                <a:ea typeface="Avenir Next Demi Bold" charset="0"/>
                <a:cs typeface="Avenir Next Demi Bold" charset="0"/>
              </a:rPr>
              <a:t> </a:t>
            </a:r>
            <a:r>
              <a:rPr lang="en-US" b="1" dirty="0" err="1">
                <a:ea typeface="Avenir Next Demi Bold" charset="0"/>
                <a:cs typeface="Avenir Next Demi Bold" charset="0"/>
              </a:rPr>
              <a:t>volutpat</a:t>
            </a:r>
            <a:r>
              <a:rPr lang="en-US" dirty="0"/>
              <a:t>. </a:t>
            </a:r>
            <a:r>
              <a:rPr lang="en-US" dirty="0" err="1"/>
              <a:t>Sed</a:t>
            </a:r>
            <a:r>
              <a:rPr lang="en-US" dirty="0"/>
              <a:t> </a:t>
            </a:r>
            <a:r>
              <a:rPr lang="en-US" dirty="0" err="1"/>
              <a:t>bibendum</a:t>
            </a:r>
            <a:r>
              <a:rPr lang="en-US" dirty="0"/>
              <a:t> </a:t>
            </a:r>
            <a:r>
              <a:rPr lang="en-US" dirty="0" err="1"/>
              <a:t>mauris</a:t>
            </a:r>
            <a:r>
              <a:rPr lang="en-US" dirty="0"/>
              <a:t> id </a:t>
            </a:r>
            <a:r>
              <a:rPr lang="en-US" dirty="0" err="1"/>
              <a:t>rutrum</a:t>
            </a:r>
            <a:r>
              <a:rPr lang="en-US" dirty="0"/>
              <a:t> </a:t>
            </a:r>
            <a:r>
              <a:rPr lang="en-US" dirty="0" err="1"/>
              <a:t>feugiat</a:t>
            </a:r>
            <a:r>
              <a:rPr lang="en-US" dirty="0"/>
              <a:t>.</a:t>
            </a:r>
          </a:p>
          <a:p>
            <a:pPr>
              <a:buClr>
                <a:srgbClr val="00B2DD"/>
              </a:buClr>
            </a:pPr>
            <a:endParaRPr lang="en-US" dirty="0">
              <a:latin typeface="+mn-lt"/>
            </a:endParaRPr>
          </a:p>
          <a:p>
            <a:pPr>
              <a:buClr>
                <a:srgbClr val="00B2DD"/>
              </a:buClr>
            </a:pPr>
            <a:endParaRPr lang="en-US" dirty="0">
              <a:latin typeface="+mn-lt"/>
            </a:endParaRPr>
          </a:p>
        </p:txBody>
      </p:sp>
      <p:sp>
        <p:nvSpPr>
          <p:cNvPr id="10" name="Text Placeholder 4"/>
          <p:cNvSpPr>
            <a:spLocks noGrp="1"/>
          </p:cNvSpPr>
          <p:nvPr>
            <p:ph type="body" sz="quarter" idx="4294967295"/>
          </p:nvPr>
        </p:nvSpPr>
        <p:spPr>
          <a:xfrm>
            <a:off x="884242" y="1215700"/>
            <a:ext cx="5373684" cy="380867"/>
          </a:xfrm>
          <a:prstGeom prst="rect">
            <a:avLst/>
          </a:prstGeom>
        </p:spPr>
        <p:txBody>
          <a:bodyPr/>
          <a:lstStyle/>
          <a:p>
            <a:pPr marL="0" indent="0">
              <a:buNone/>
            </a:pPr>
            <a:r>
              <a:rPr lang="en-US" dirty="0">
                <a:solidFill>
                  <a:srgbClr val="F47920"/>
                </a:solidFill>
                <a:latin typeface="+mn-lt"/>
              </a:rPr>
              <a:t>Page title (more bullet points)</a:t>
            </a:r>
          </a:p>
          <a:p>
            <a:endParaRPr lang="en-US" dirty="0">
              <a:solidFill>
                <a:srgbClr val="00B2DD"/>
              </a:solidFill>
              <a:latin typeface="+mn-lt"/>
            </a:endParaRPr>
          </a:p>
        </p:txBody>
      </p:sp>
    </p:spTree>
    <p:extLst>
      <p:ext uri="{BB962C8B-B14F-4D97-AF65-F5344CB8AC3E}">
        <p14:creationId xmlns:p14="http://schemas.microsoft.com/office/powerpoint/2010/main" val="10272913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438565"/>
      </p:ext>
    </p:extLst>
  </p:cSld>
  <p:clrMap bg1="lt1" tx1="dk1" bg2="lt2" tx2="dk2" accent1="accent1" accent2="accent2" accent3="accent3" accent4="accent4" accent5="accent5" accent6="accent6" hlink="hlink" folHlink="folHlink"/>
  <p:sldLayoutIdLst>
    <p:sldLayoutId id="2147483666" r:id="rId1"/>
    <p:sldLayoutId id="2147483680" r:id="rId2"/>
    <p:sldLayoutId id="2147483667" r:id="rId3"/>
    <p:sldLayoutId id="2147483693" r:id="rId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0.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7"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0.png"/><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customXml" Target="../ink/ink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customXml" Target="../ink/ink3.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customXml" Target="../ink/ink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customXml" Target="../ink/ink5.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customXml" Target="../ink/ink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customXml" Target="../ink/ink11.xml"/><Relationship Id="rId3" Type="http://schemas.openxmlformats.org/officeDocument/2006/relationships/customXml" Target="../ink/ink6.xml"/><Relationship Id="rId7" Type="http://schemas.openxmlformats.org/officeDocument/2006/relationships/customXml" Target="../ink/ink8.xml"/><Relationship Id="rId12"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customXml" Target="../ink/ink10.xml"/><Relationship Id="rId5" Type="http://schemas.openxmlformats.org/officeDocument/2006/relationships/customXml" Target="../ink/ink7.xml"/><Relationship Id="rId10" Type="http://schemas.openxmlformats.org/officeDocument/2006/relationships/image" Target="../media/image34.png"/><Relationship Id="rId4" Type="http://schemas.openxmlformats.org/officeDocument/2006/relationships/image" Target="../media/image310.png"/><Relationship Id="rId9" Type="http://schemas.openxmlformats.org/officeDocument/2006/relationships/customXml" Target="../ink/ink9.xml"/><Relationship Id="rId14" Type="http://schemas.openxmlformats.org/officeDocument/2006/relationships/image" Target="../media/image36.png"/></Relationships>
</file>

<file path=ppt/slides/_rels/slide31.xml.rels><?xml version="1.0" encoding="UTF-8" standalone="yes"?>
<Relationships xmlns="http://schemas.openxmlformats.org/package/2006/relationships"><Relationship Id="rId13" Type="http://schemas.openxmlformats.org/officeDocument/2006/relationships/customXml" Target="../ink/ink17.xml"/><Relationship Id="rId18" Type="http://schemas.openxmlformats.org/officeDocument/2006/relationships/image" Target="../media/image44.png"/><Relationship Id="rId26" Type="http://schemas.openxmlformats.org/officeDocument/2006/relationships/image" Target="../media/image48.png"/><Relationship Id="rId39" Type="http://schemas.openxmlformats.org/officeDocument/2006/relationships/customXml" Target="../ink/ink30.xml"/><Relationship Id="rId21" Type="http://schemas.openxmlformats.org/officeDocument/2006/relationships/customXml" Target="../ink/ink21.xml"/><Relationship Id="rId34" Type="http://schemas.openxmlformats.org/officeDocument/2006/relationships/image" Target="../media/image52.png"/><Relationship Id="rId42" Type="http://schemas.openxmlformats.org/officeDocument/2006/relationships/image" Target="../media/image56.png"/><Relationship Id="rId47" Type="http://schemas.openxmlformats.org/officeDocument/2006/relationships/customXml" Target="../ink/ink34.xml"/><Relationship Id="rId50" Type="http://schemas.openxmlformats.org/officeDocument/2006/relationships/image" Target="../media/image60.png"/><Relationship Id="rId55" Type="http://schemas.openxmlformats.org/officeDocument/2006/relationships/customXml" Target="../ink/ink38.xml"/><Relationship Id="rId7" Type="http://schemas.openxmlformats.org/officeDocument/2006/relationships/customXml" Target="../ink/ink14.xml"/><Relationship Id="rId12" Type="http://schemas.openxmlformats.org/officeDocument/2006/relationships/image" Target="../media/image41.png"/><Relationship Id="rId17" Type="http://schemas.openxmlformats.org/officeDocument/2006/relationships/customXml" Target="../ink/ink19.xml"/><Relationship Id="rId25" Type="http://schemas.openxmlformats.org/officeDocument/2006/relationships/customXml" Target="../ink/ink23.xml"/><Relationship Id="rId33" Type="http://schemas.openxmlformats.org/officeDocument/2006/relationships/customXml" Target="../ink/ink27.xml"/><Relationship Id="rId38" Type="http://schemas.openxmlformats.org/officeDocument/2006/relationships/image" Target="../media/image54.png"/><Relationship Id="rId46" Type="http://schemas.openxmlformats.org/officeDocument/2006/relationships/image" Target="../media/image58.png"/><Relationship Id="rId2" Type="http://schemas.openxmlformats.org/officeDocument/2006/relationships/notesSlide" Target="../notesSlides/notesSlide31.xml"/><Relationship Id="rId16" Type="http://schemas.openxmlformats.org/officeDocument/2006/relationships/image" Target="../media/image43.png"/><Relationship Id="rId20" Type="http://schemas.openxmlformats.org/officeDocument/2006/relationships/image" Target="../media/image45.png"/><Relationship Id="rId29" Type="http://schemas.openxmlformats.org/officeDocument/2006/relationships/customXml" Target="../ink/ink25.xml"/><Relationship Id="rId41" Type="http://schemas.openxmlformats.org/officeDocument/2006/relationships/customXml" Target="../ink/ink31.xml"/><Relationship Id="rId54"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38.png"/><Relationship Id="rId11" Type="http://schemas.openxmlformats.org/officeDocument/2006/relationships/customXml" Target="../ink/ink16.xml"/><Relationship Id="rId24" Type="http://schemas.openxmlformats.org/officeDocument/2006/relationships/image" Target="../media/image47.png"/><Relationship Id="rId32" Type="http://schemas.openxmlformats.org/officeDocument/2006/relationships/image" Target="../media/image51.png"/><Relationship Id="rId37" Type="http://schemas.openxmlformats.org/officeDocument/2006/relationships/customXml" Target="../ink/ink29.xml"/><Relationship Id="rId40" Type="http://schemas.openxmlformats.org/officeDocument/2006/relationships/image" Target="../media/image55.png"/><Relationship Id="rId45" Type="http://schemas.openxmlformats.org/officeDocument/2006/relationships/customXml" Target="../ink/ink33.xml"/><Relationship Id="rId53" Type="http://schemas.openxmlformats.org/officeDocument/2006/relationships/customXml" Target="../ink/ink37.xml"/><Relationship Id="rId5" Type="http://schemas.openxmlformats.org/officeDocument/2006/relationships/customXml" Target="../ink/ink13.xml"/><Relationship Id="rId15" Type="http://schemas.openxmlformats.org/officeDocument/2006/relationships/customXml" Target="../ink/ink18.xml"/><Relationship Id="rId23" Type="http://schemas.openxmlformats.org/officeDocument/2006/relationships/customXml" Target="../ink/ink22.xml"/><Relationship Id="rId28" Type="http://schemas.openxmlformats.org/officeDocument/2006/relationships/image" Target="../media/image49.png"/><Relationship Id="rId36" Type="http://schemas.openxmlformats.org/officeDocument/2006/relationships/image" Target="../media/image53.png"/><Relationship Id="rId49" Type="http://schemas.openxmlformats.org/officeDocument/2006/relationships/customXml" Target="../ink/ink35.xml"/><Relationship Id="rId10" Type="http://schemas.openxmlformats.org/officeDocument/2006/relationships/image" Target="../media/image40.png"/><Relationship Id="rId19" Type="http://schemas.openxmlformats.org/officeDocument/2006/relationships/customXml" Target="../ink/ink20.xml"/><Relationship Id="rId31" Type="http://schemas.openxmlformats.org/officeDocument/2006/relationships/customXml" Target="../ink/ink26.xml"/><Relationship Id="rId44" Type="http://schemas.openxmlformats.org/officeDocument/2006/relationships/image" Target="../media/image57.png"/><Relationship Id="rId52" Type="http://schemas.openxmlformats.org/officeDocument/2006/relationships/image" Target="../media/image61.png"/><Relationship Id="rId4" Type="http://schemas.openxmlformats.org/officeDocument/2006/relationships/image" Target="../media/image37.png"/><Relationship Id="rId9" Type="http://schemas.openxmlformats.org/officeDocument/2006/relationships/customXml" Target="../ink/ink15.xml"/><Relationship Id="rId14" Type="http://schemas.openxmlformats.org/officeDocument/2006/relationships/image" Target="../media/image42.png"/><Relationship Id="rId22" Type="http://schemas.openxmlformats.org/officeDocument/2006/relationships/image" Target="../media/image46.png"/><Relationship Id="rId27" Type="http://schemas.openxmlformats.org/officeDocument/2006/relationships/customXml" Target="../ink/ink24.xml"/><Relationship Id="rId30" Type="http://schemas.openxmlformats.org/officeDocument/2006/relationships/image" Target="../media/image50.png"/><Relationship Id="rId35" Type="http://schemas.openxmlformats.org/officeDocument/2006/relationships/customXml" Target="../ink/ink28.xml"/><Relationship Id="rId43" Type="http://schemas.openxmlformats.org/officeDocument/2006/relationships/customXml" Target="../ink/ink32.xml"/><Relationship Id="rId48" Type="http://schemas.openxmlformats.org/officeDocument/2006/relationships/image" Target="../media/image59.png"/><Relationship Id="rId56" Type="http://schemas.openxmlformats.org/officeDocument/2006/relationships/image" Target="../media/image63.png"/><Relationship Id="rId8" Type="http://schemas.openxmlformats.org/officeDocument/2006/relationships/image" Target="../media/image39.png"/><Relationship Id="rId51" Type="http://schemas.openxmlformats.org/officeDocument/2006/relationships/customXml" Target="../ink/ink36.xml"/><Relationship Id="rId3" Type="http://schemas.openxmlformats.org/officeDocument/2006/relationships/customXml" Target="../ink/ink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5157"/>
            <a:ext cx="9143659" cy="5143499"/>
          </a:xfrm>
          <a:prstGeom prst="rect">
            <a:avLst/>
          </a:prstGeom>
        </p:spPr>
      </p:pic>
      <p:sp>
        <p:nvSpPr>
          <p:cNvPr id="3" name="Title 1"/>
          <p:cNvSpPr txBox="1">
            <a:spLocks/>
          </p:cNvSpPr>
          <p:nvPr/>
        </p:nvSpPr>
        <p:spPr>
          <a:xfrm>
            <a:off x="603504" y="1348975"/>
            <a:ext cx="6250779" cy="1553667"/>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4400" dirty="0">
                <a:solidFill>
                  <a:srgbClr val="F47920"/>
                </a:solidFill>
                <a:latin typeface="+mn-lt"/>
              </a:rPr>
              <a:t>Differentially Private Measures of Statistical Heterogeneity for Vectors</a:t>
            </a:r>
          </a:p>
        </p:txBody>
      </p:sp>
      <p:sp>
        <p:nvSpPr>
          <p:cNvPr id="4" name="Subtitle 2"/>
          <p:cNvSpPr txBox="1">
            <a:spLocks/>
          </p:cNvSpPr>
          <p:nvPr/>
        </p:nvSpPr>
        <p:spPr>
          <a:xfrm>
            <a:off x="603504" y="3655605"/>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000" b="0" i="0" kern="1200" baseline="0">
                <a:solidFill>
                  <a:schemeClr val="bg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a:solidFill>
                  <a:srgbClr val="F47920"/>
                </a:solidFill>
                <a:latin typeface="+mn-lt"/>
              </a:rPr>
              <a:t>Mary Scott</a:t>
            </a:r>
            <a:r>
              <a:rPr lang="en-US" dirty="0">
                <a:solidFill>
                  <a:srgbClr val="F47920"/>
                </a:solidFill>
                <a:latin typeface="+mn-lt"/>
              </a:rPr>
              <a:t> (supervisors: Graham Cormode and Carsten Maple)</a:t>
            </a:r>
          </a:p>
        </p:txBody>
      </p:sp>
      <p:sp>
        <p:nvSpPr>
          <p:cNvPr id="5" name="Subtitle 2"/>
          <p:cNvSpPr txBox="1">
            <a:spLocks/>
          </p:cNvSpPr>
          <p:nvPr/>
        </p:nvSpPr>
        <p:spPr>
          <a:xfrm>
            <a:off x="603504" y="4254329"/>
            <a:ext cx="6858000" cy="334280"/>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000" b="0" i="0" kern="1200">
                <a:solidFill>
                  <a:schemeClr val="tx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GB" sz="1500" dirty="0">
                <a:solidFill>
                  <a:srgbClr val="F47920"/>
                </a:solidFill>
                <a:latin typeface="+mn-lt"/>
                <a:ea typeface="Avenir Next" charset="0"/>
                <a:cs typeface="Avenir Next" charset="0"/>
              </a:rPr>
              <a:t>W</a:t>
            </a:r>
            <a:r>
              <a:rPr lang="en-US" sz="1500" dirty="0">
                <a:solidFill>
                  <a:srgbClr val="F47920"/>
                </a:solidFill>
                <a:latin typeface="+mn-lt"/>
                <a:ea typeface="Avenir Next" charset="0"/>
                <a:cs typeface="Avenir Next" charset="0"/>
              </a:rPr>
              <a:t>PCCS 2023 (Friday 24</a:t>
            </a:r>
            <a:r>
              <a:rPr lang="en-US" sz="1500" baseline="30000" dirty="0">
                <a:solidFill>
                  <a:srgbClr val="F47920"/>
                </a:solidFill>
                <a:latin typeface="+mn-lt"/>
                <a:ea typeface="Avenir Next" charset="0"/>
                <a:cs typeface="Avenir Next" charset="0"/>
              </a:rPr>
              <a:t>th</a:t>
            </a:r>
            <a:r>
              <a:rPr lang="en-US" sz="1500" dirty="0">
                <a:solidFill>
                  <a:srgbClr val="F47920"/>
                </a:solidFill>
                <a:latin typeface="+mn-lt"/>
                <a:ea typeface="Avenir Next" charset="0"/>
                <a:cs typeface="Avenir Next" charset="0"/>
              </a:rPr>
              <a:t> March)</a:t>
            </a:r>
            <a:endParaRPr lang="en-US" sz="1500" b="0" i="0" dirty="0">
              <a:solidFill>
                <a:srgbClr val="F47920"/>
              </a:solidFill>
              <a:latin typeface="+mn-lt"/>
              <a:ea typeface="Avenir Next" charset="0"/>
              <a:cs typeface="Avenir Next" charset="0"/>
            </a:endParaRPr>
          </a:p>
        </p:txBody>
      </p:sp>
      <p:cxnSp>
        <p:nvCxnSpPr>
          <p:cNvPr id="6" name="Straight Connector 5"/>
          <p:cNvCxnSpPr/>
          <p:nvPr/>
        </p:nvCxnSpPr>
        <p:spPr>
          <a:xfrm>
            <a:off x="674703" y="4123366"/>
            <a:ext cx="7705817" cy="0"/>
          </a:xfrm>
          <a:prstGeom prst="line">
            <a:avLst/>
          </a:prstGeom>
          <a:ln>
            <a:solidFill>
              <a:srgbClr val="E174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899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hought Bubble: Cloud 5">
            <a:extLst>
              <a:ext uri="{FF2B5EF4-FFF2-40B4-BE49-F238E27FC236}">
                <a16:creationId xmlns:a16="http://schemas.microsoft.com/office/drawing/2014/main" id="{93CDBA3E-5575-CE70-2A34-6FFBC44C6902}"/>
              </a:ext>
            </a:extLst>
          </p:cNvPr>
          <p:cNvSpPr/>
          <p:nvPr/>
        </p:nvSpPr>
        <p:spPr>
          <a:xfrm>
            <a:off x="4270222" y="1181916"/>
            <a:ext cx="2073311" cy="1239953"/>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Aggregation</a:t>
            </a:r>
          </a:p>
          <a:p>
            <a:pPr algn="ctr"/>
            <a:r>
              <a:rPr lang="en-GB" dirty="0"/>
              <a:t>Analysis</a:t>
            </a:r>
          </a:p>
          <a:p>
            <a:pPr algn="ctr"/>
            <a:r>
              <a:rPr lang="en-GB" dirty="0"/>
              <a:t>Improvements to model</a:t>
            </a: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0A7E61E-E274-919C-5226-13C69C9ABEC5}"/>
                  </a:ext>
                </a:extLst>
              </p:cNvPr>
              <p:cNvSpPr txBox="1"/>
              <p:nvPr/>
            </p:nvSpPr>
            <p:spPr>
              <a:xfrm>
                <a:off x="6794499" y="3710103"/>
                <a:ext cx="2070247" cy="923330"/>
              </a:xfrm>
              <a:prstGeom prst="rect">
                <a:avLst/>
              </a:prstGeom>
              <a:noFill/>
            </p:spPr>
            <p:txBody>
              <a:bodyPr wrap="none" rtlCol="0">
                <a:spAutoFit/>
              </a:bodyPr>
              <a:lstStyle/>
              <a:p>
                <a:r>
                  <a:rPr lang="en-GB" dirty="0">
                    <a:solidFill>
                      <a:schemeClr val="tx1"/>
                    </a:solidFill>
                  </a:rPr>
                  <a:t>Clients (x</a:t>
                </a:r>
                <a14:m>
                  <m:oMath xmlns:m="http://schemas.openxmlformats.org/officeDocument/2006/math">
                    <m:sSup>
                      <m:sSupPr>
                        <m:ctrlPr>
                          <a:rPr lang="en-GB"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10</m:t>
                        </m:r>
                      </m:e>
                      <m:sup>
                        <m:r>
                          <a:rPr lang="en-GB" b="0" i="1" smtClean="0">
                            <a:solidFill>
                              <a:schemeClr val="tx1"/>
                            </a:solidFill>
                            <a:latin typeface="Cambria Math" panose="02040503050406030204" pitchFamily="18" charset="0"/>
                          </a:rPr>
                          <m:t>4</m:t>
                        </m:r>
                      </m:sup>
                    </m:sSup>
                  </m:oMath>
                </a14:m>
                <a:r>
                  <a:rPr lang="en-GB" dirty="0">
                    <a:solidFill>
                      <a:schemeClr val="tx1"/>
                    </a:solidFill>
                  </a:rPr>
                  <a:t>)</a:t>
                </a:r>
              </a:p>
              <a:p>
                <a:r>
                  <a:rPr lang="en-GB" dirty="0">
                    <a:solidFill>
                      <a:srgbClr val="0070C0"/>
                    </a:solidFill>
                  </a:rPr>
                  <a:t>Receive model from server</a:t>
                </a:r>
              </a:p>
              <a:p>
                <a:r>
                  <a:rPr lang="en-GB" dirty="0"/>
                  <a:t>Generate results</a:t>
                </a:r>
                <a:endParaRPr lang="en-US" dirty="0"/>
              </a:p>
              <a:p>
                <a:r>
                  <a:rPr lang="en-GB" dirty="0">
                    <a:solidFill>
                      <a:srgbClr val="00B050"/>
                    </a:solidFill>
                  </a:rPr>
                  <a:t>Send results to server</a:t>
                </a:r>
              </a:p>
            </p:txBody>
          </p:sp>
        </mc:Choice>
        <mc:Fallback xmlns="">
          <p:sp>
            <p:nvSpPr>
              <p:cNvPr id="33" name="TextBox 32">
                <a:extLst>
                  <a:ext uri="{FF2B5EF4-FFF2-40B4-BE49-F238E27FC236}">
                    <a16:creationId xmlns:a16="http://schemas.microsoft.com/office/drawing/2014/main" id="{10A7E61E-E274-919C-5226-13C69C9ABEC5}"/>
                  </a:ext>
                </a:extLst>
              </p:cNvPr>
              <p:cNvSpPr txBox="1">
                <a:spLocks noRot="1" noChangeAspect="1" noMove="1" noResize="1" noEditPoints="1" noAdjustHandles="1" noChangeArrowheads="1" noChangeShapeType="1" noTextEdit="1"/>
              </p:cNvSpPr>
              <p:nvPr/>
            </p:nvSpPr>
            <p:spPr>
              <a:xfrm>
                <a:off x="6794499" y="3710103"/>
                <a:ext cx="2070247" cy="923330"/>
              </a:xfrm>
              <a:prstGeom prst="rect">
                <a:avLst/>
              </a:prstGeom>
              <a:blipFill>
                <a:blip r:embed="rId3"/>
                <a:stretch>
                  <a:fillRect l="-885" t="-662" b="-6623"/>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77C16F3C-6D5A-D80E-1732-AF94BCDB6B0B}"/>
              </a:ext>
            </a:extLst>
          </p:cNvPr>
          <p:cNvSpPr txBox="1"/>
          <p:nvPr/>
        </p:nvSpPr>
        <p:spPr>
          <a:xfrm>
            <a:off x="4742378" y="565163"/>
            <a:ext cx="2169315" cy="507831"/>
          </a:xfrm>
          <a:prstGeom prst="rect">
            <a:avLst/>
          </a:prstGeom>
          <a:noFill/>
        </p:spPr>
        <p:txBody>
          <a:bodyPr wrap="square" rtlCol="0">
            <a:spAutoFit/>
          </a:bodyPr>
          <a:lstStyle/>
          <a:p>
            <a:r>
              <a:rPr lang="en-GB" dirty="0">
                <a:solidFill>
                  <a:srgbClr val="0070C0"/>
                </a:solidFill>
              </a:rPr>
              <a:t>Send out model to clients</a:t>
            </a:r>
          </a:p>
          <a:p>
            <a:r>
              <a:rPr lang="en-GB" dirty="0">
                <a:solidFill>
                  <a:srgbClr val="00B050"/>
                </a:solidFill>
              </a:rPr>
              <a:t>Receive results from clients</a:t>
            </a:r>
            <a:endParaRPr lang="en-US" dirty="0">
              <a:solidFill>
                <a:srgbClr val="00B050"/>
              </a:solidFill>
            </a:endParaRPr>
          </a:p>
        </p:txBody>
      </p:sp>
    </p:spTree>
    <p:extLst>
      <p:ext uri="{BB962C8B-B14F-4D97-AF65-F5344CB8AC3E}">
        <p14:creationId xmlns:p14="http://schemas.microsoft.com/office/powerpoint/2010/main" val="42261047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152047" cy="300082"/>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endParaRPr lang="en-US" dirty="0"/>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152047" cy="300082"/>
              </a:xfrm>
              <a:prstGeom prst="rect">
                <a:avLst/>
              </a:prstGeom>
              <a:blipFill>
                <a:blip r:embed="rId3"/>
                <a:stretch>
                  <a:fillRect l="-1587" t="-2041" b="-22449"/>
                </a:stretch>
              </a:blipFill>
            </p:spPr>
            <p:txBody>
              <a:bodyPr/>
              <a:lstStyle/>
              <a:p>
                <a:r>
                  <a:rPr lang="en-US">
                    <a:noFill/>
                  </a:rPr>
                  <a:t> </a:t>
                </a:r>
              </a:p>
            </p:txBody>
          </p:sp>
        </mc:Fallback>
      </mc:AlternateContent>
      <p:sp>
        <p:nvSpPr>
          <p:cNvPr id="33" name="Speech Bubble: Rectangle with Corners Rounded 32">
            <a:extLst>
              <a:ext uri="{FF2B5EF4-FFF2-40B4-BE49-F238E27FC236}">
                <a16:creationId xmlns:a16="http://schemas.microsoft.com/office/drawing/2014/main" id="{3BDFBFC4-5258-B001-E484-C29F2283A710}"/>
              </a:ext>
            </a:extLst>
          </p:cNvPr>
          <p:cNvSpPr/>
          <p:nvPr/>
        </p:nvSpPr>
        <p:spPr>
          <a:xfrm>
            <a:off x="4544832" y="1615394"/>
            <a:ext cx="1508143" cy="652371"/>
          </a:xfrm>
          <a:prstGeom prst="wedgeRoundRect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I have an improved model</a:t>
            </a:r>
            <a:endParaRPr lang="en-US" dirty="0"/>
          </a:p>
        </p:txBody>
      </p:sp>
    </p:spTree>
    <p:extLst>
      <p:ext uri="{BB962C8B-B14F-4D97-AF65-F5344CB8AC3E}">
        <p14:creationId xmlns:p14="http://schemas.microsoft.com/office/powerpoint/2010/main" val="373943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923604" cy="715581"/>
              </a:xfrm>
              <a:prstGeom prst="rect">
                <a:avLst/>
              </a:prstGeom>
              <a:noFill/>
            </p:spPr>
            <p:txBody>
              <a:bodyPr wrap="none" rtlCol="0">
                <a:spAutoFit/>
              </a:bodyPr>
              <a:lstStyle/>
              <a:p>
                <a:r>
                  <a:rPr lang="en-GB" dirty="0">
                    <a:solidFill>
                      <a:schemeClr val="tx1"/>
                    </a:solidFill>
                  </a:rPr>
                  <a:t>Clients (x</a:t>
                </a:r>
                <a14:m>
                  <m:oMath xmlns:m="http://schemas.openxmlformats.org/officeDocument/2006/math">
                    <m:sSup>
                      <m:sSupPr>
                        <m:ctrlPr>
                          <a:rPr lang="en-GB"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10</m:t>
                        </m:r>
                      </m:e>
                      <m:sup>
                        <m:r>
                          <a:rPr lang="en-GB" b="0" i="1" smtClean="0">
                            <a:solidFill>
                              <a:schemeClr val="tx1"/>
                            </a:solidFill>
                            <a:latin typeface="Cambria Math" panose="02040503050406030204" pitchFamily="18" charset="0"/>
                          </a:rPr>
                          <m:t>4</m:t>
                        </m:r>
                      </m:sup>
                    </m:sSup>
                  </m:oMath>
                </a14:m>
                <a:r>
                  <a:rPr lang="en-GB" dirty="0">
                    <a:solidFill>
                      <a:schemeClr val="tx1"/>
                    </a:solidFill>
                  </a:rPr>
                  <a:t>)</a:t>
                </a:r>
                <a:endParaRPr lang="en-US" dirty="0">
                  <a:solidFill>
                    <a:schemeClr val="tx1"/>
                  </a:solidFill>
                </a:endParaRPr>
              </a:p>
              <a:p>
                <a:r>
                  <a:rPr lang="en-GB" dirty="0">
                    <a:solidFill>
                      <a:srgbClr val="FF0000"/>
                    </a:solidFill>
                  </a:rPr>
                  <a:t>Receive improved model</a:t>
                </a:r>
              </a:p>
              <a:p>
                <a:r>
                  <a:rPr lang="en-GB" dirty="0">
                    <a:solidFill>
                      <a:srgbClr val="FF0000"/>
                    </a:solidFill>
                  </a:rPr>
                  <a:t>from server</a:t>
                </a: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923604" cy="715581"/>
              </a:xfrm>
              <a:prstGeom prst="rect">
                <a:avLst/>
              </a:prstGeom>
              <a:blipFill>
                <a:blip r:embed="rId3"/>
                <a:stretch>
                  <a:fillRect l="-952" t="-855" b="-8547"/>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E4A218A5-412D-A19D-CE87-BBB6BFA2D38C}"/>
              </a:ext>
            </a:extLst>
          </p:cNvPr>
          <p:cNvSpPr/>
          <p:nvPr/>
        </p:nvSpPr>
        <p:spPr>
          <a:xfrm rot="14295863">
            <a:off x="3666176" y="2122307"/>
            <a:ext cx="520074" cy="202670"/>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7F38140-F5C1-9961-2B9D-2ACE9E00F338}"/>
              </a:ext>
            </a:extLst>
          </p:cNvPr>
          <p:cNvSpPr/>
          <p:nvPr/>
        </p:nvSpPr>
        <p:spPr>
          <a:xfrm rot="17062569">
            <a:off x="4446602" y="2062639"/>
            <a:ext cx="517951" cy="190046"/>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DA70BE46-91D0-CD74-1C53-9A4916850A28}"/>
              </a:ext>
            </a:extLst>
          </p:cNvPr>
          <p:cNvSpPr/>
          <p:nvPr/>
        </p:nvSpPr>
        <p:spPr>
          <a:xfrm rot="21375894">
            <a:off x="4996439" y="2832500"/>
            <a:ext cx="411363" cy="153528"/>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0E9D435C-CCD7-6ABF-FEBF-DC4625D589C6}"/>
              </a:ext>
            </a:extLst>
          </p:cNvPr>
          <p:cNvSpPr/>
          <p:nvPr/>
        </p:nvSpPr>
        <p:spPr>
          <a:xfrm rot="5059933">
            <a:off x="4132770" y="3800130"/>
            <a:ext cx="517951" cy="190046"/>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E1F42303-747C-61B9-E71D-DEAA26F31AF8}"/>
              </a:ext>
            </a:extLst>
          </p:cNvPr>
          <p:cNvSpPr/>
          <p:nvPr/>
        </p:nvSpPr>
        <p:spPr>
          <a:xfrm rot="3070855">
            <a:off x="4763784" y="3534251"/>
            <a:ext cx="437596" cy="187616"/>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A98C323-9EDA-A6A1-5AAB-CC2B8ECED233}"/>
              </a:ext>
            </a:extLst>
          </p:cNvPr>
          <p:cNvSpPr/>
          <p:nvPr/>
        </p:nvSpPr>
        <p:spPr>
          <a:xfrm rot="11217601">
            <a:off x="3403352" y="2804685"/>
            <a:ext cx="355265" cy="181209"/>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49AE1368-DA79-167E-06BB-465F37651792}"/>
              </a:ext>
            </a:extLst>
          </p:cNvPr>
          <p:cNvSpPr/>
          <p:nvPr/>
        </p:nvSpPr>
        <p:spPr>
          <a:xfrm rot="8269999">
            <a:off x="3610919" y="3455698"/>
            <a:ext cx="312094" cy="183195"/>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A5907AA1-16D8-685B-D272-91E893E9FC2D}"/>
              </a:ext>
            </a:extLst>
          </p:cNvPr>
          <p:cNvSpPr/>
          <p:nvPr/>
        </p:nvSpPr>
        <p:spPr>
          <a:xfrm rot="11732818">
            <a:off x="2569635" y="2518287"/>
            <a:ext cx="1227356" cy="145627"/>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B4F722CA-E569-22F4-7976-12244F4B9719}"/>
              </a:ext>
            </a:extLst>
          </p:cNvPr>
          <p:cNvSpPr/>
          <p:nvPr/>
        </p:nvSpPr>
        <p:spPr>
          <a:xfrm rot="9644783">
            <a:off x="2734125" y="3335626"/>
            <a:ext cx="1031159" cy="193117"/>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B0057F54-45FD-26BD-B087-EE3EAD5BBADB}"/>
              </a:ext>
            </a:extLst>
          </p:cNvPr>
          <p:cNvSpPr/>
          <p:nvPr/>
        </p:nvSpPr>
        <p:spPr>
          <a:xfrm rot="20294659">
            <a:off x="4857752" y="2276791"/>
            <a:ext cx="1007461" cy="195987"/>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026035CA-4C7D-120E-062A-B4735FA81E0F}"/>
              </a:ext>
            </a:extLst>
          </p:cNvPr>
          <p:cNvSpPr/>
          <p:nvPr/>
        </p:nvSpPr>
        <p:spPr>
          <a:xfrm rot="2045972">
            <a:off x="4898861" y="3545906"/>
            <a:ext cx="1270496" cy="207663"/>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76B9A9CF-99AD-6A5A-C75D-65B8AAE82EE6}"/>
              </a:ext>
            </a:extLst>
          </p:cNvPr>
          <p:cNvSpPr/>
          <p:nvPr/>
        </p:nvSpPr>
        <p:spPr>
          <a:xfrm rot="16200000">
            <a:off x="3755551" y="1686625"/>
            <a:ext cx="1227356" cy="145627"/>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23CD1489-8C92-7A7C-FE03-883623A60B66}"/>
              </a:ext>
            </a:extLst>
          </p:cNvPr>
          <p:cNvSpPr/>
          <p:nvPr/>
        </p:nvSpPr>
        <p:spPr>
          <a:xfrm rot="509309">
            <a:off x="5057741" y="3178555"/>
            <a:ext cx="1311909" cy="155128"/>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18851822-EB78-3B1B-0A2E-D0A875DD1A12}"/>
              </a:ext>
            </a:extLst>
          </p:cNvPr>
          <p:cNvSpPr/>
          <p:nvPr/>
        </p:nvSpPr>
        <p:spPr>
          <a:xfrm rot="18326316">
            <a:off x="4543853" y="1883082"/>
            <a:ext cx="1227356" cy="145627"/>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CE0B0BCA-B394-A689-F3E2-C429712EB727}"/>
              </a:ext>
            </a:extLst>
          </p:cNvPr>
          <p:cNvSpPr/>
          <p:nvPr/>
        </p:nvSpPr>
        <p:spPr>
          <a:xfrm rot="21113799">
            <a:off x="4967713" y="2492604"/>
            <a:ext cx="1943191" cy="164069"/>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51042BF3-33FE-0633-E122-AF6A64B92C3B}"/>
              </a:ext>
            </a:extLst>
          </p:cNvPr>
          <p:cNvSpPr/>
          <p:nvPr/>
        </p:nvSpPr>
        <p:spPr>
          <a:xfrm rot="8808536">
            <a:off x="2933337" y="3958072"/>
            <a:ext cx="1227356" cy="145627"/>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44CD9B0E-0130-2B42-C498-F1A55EBFF35F}"/>
              </a:ext>
            </a:extLst>
          </p:cNvPr>
          <p:cNvSpPr/>
          <p:nvPr/>
        </p:nvSpPr>
        <p:spPr>
          <a:xfrm rot="11006044">
            <a:off x="1937116" y="2925097"/>
            <a:ext cx="1737667" cy="219385"/>
          </a:xfrm>
          <a:prstGeom prst="rightArrow">
            <a:avLst>
              <a:gd name="adj1" fmla="val 50000"/>
              <a:gd name="adj2" fmla="val 5801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A16DDB2-6F05-AF7C-533A-9D42B96620A6}"/>
              </a:ext>
            </a:extLst>
          </p:cNvPr>
          <p:cNvSpPr txBox="1"/>
          <p:nvPr/>
        </p:nvSpPr>
        <p:spPr>
          <a:xfrm>
            <a:off x="4742378" y="565163"/>
            <a:ext cx="2022163" cy="507831"/>
          </a:xfrm>
          <a:prstGeom prst="rect">
            <a:avLst/>
          </a:prstGeom>
          <a:noFill/>
        </p:spPr>
        <p:txBody>
          <a:bodyPr wrap="square" rtlCol="0">
            <a:spAutoFit/>
          </a:bodyPr>
          <a:lstStyle/>
          <a:p>
            <a:r>
              <a:rPr lang="en-GB" dirty="0">
                <a:solidFill>
                  <a:srgbClr val="FF0000"/>
                </a:solidFill>
              </a:rPr>
              <a:t>Send out improved model to clients</a:t>
            </a:r>
            <a:endParaRPr lang="en-US" dirty="0">
              <a:solidFill>
                <a:srgbClr val="FF0000"/>
              </a:solidFill>
            </a:endParaRPr>
          </a:p>
        </p:txBody>
      </p:sp>
    </p:spTree>
    <p:extLst>
      <p:ext uri="{BB962C8B-B14F-4D97-AF65-F5344CB8AC3E}">
        <p14:creationId xmlns:p14="http://schemas.microsoft.com/office/powerpoint/2010/main" val="578947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Analytics?</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152047" cy="300082"/>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endParaRPr lang="en-US" dirty="0"/>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152047" cy="300082"/>
              </a:xfrm>
              <a:prstGeom prst="rect">
                <a:avLst/>
              </a:prstGeom>
              <a:blipFill>
                <a:blip r:embed="rId3"/>
                <a:stretch>
                  <a:fillRect l="-1587" t="-2041" b="-22449"/>
                </a:stretch>
              </a:blipFill>
            </p:spPr>
            <p:txBody>
              <a:bodyPr/>
              <a:lstStyle/>
              <a:p>
                <a:r>
                  <a:rPr lang="en-US">
                    <a:noFill/>
                  </a:rPr>
                  <a:t> </a:t>
                </a:r>
              </a:p>
            </p:txBody>
          </p:sp>
        </mc:Fallback>
      </mc:AlternateContent>
    </p:spTree>
    <p:extLst>
      <p:ext uri="{BB962C8B-B14F-4D97-AF65-F5344CB8AC3E}">
        <p14:creationId xmlns:p14="http://schemas.microsoft.com/office/powerpoint/2010/main" val="6431992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Analytics?</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152047" cy="300082"/>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endParaRPr lang="en-US" dirty="0"/>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152047" cy="300082"/>
              </a:xfrm>
              <a:prstGeom prst="rect">
                <a:avLst/>
              </a:prstGeom>
              <a:blipFill>
                <a:blip r:embed="rId3"/>
                <a:stretch>
                  <a:fillRect l="-1587" t="-2041" b="-22449"/>
                </a:stretch>
              </a:blipFill>
            </p:spPr>
            <p:txBody>
              <a:bodyPr/>
              <a:lstStyle/>
              <a:p>
                <a:r>
                  <a:rPr lang="en-US">
                    <a:noFill/>
                  </a:rPr>
                  <a:t> </a:t>
                </a:r>
              </a:p>
            </p:txBody>
          </p:sp>
        </mc:Fallback>
      </mc:AlternateContent>
      <p:sp>
        <p:nvSpPr>
          <p:cNvPr id="6" name="Multiplication Sign 5">
            <a:extLst>
              <a:ext uri="{FF2B5EF4-FFF2-40B4-BE49-F238E27FC236}">
                <a16:creationId xmlns:a16="http://schemas.microsoft.com/office/drawing/2014/main" id="{287C6BF1-6D24-1308-57B5-B8AC2FE17983}"/>
              </a:ext>
            </a:extLst>
          </p:cNvPr>
          <p:cNvSpPr/>
          <p:nvPr/>
        </p:nvSpPr>
        <p:spPr>
          <a:xfrm>
            <a:off x="3673927" y="2338789"/>
            <a:ext cx="1434673" cy="136602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0391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9805176E-EBCF-CDC7-10DC-6F45FAA9DF3E}"/>
                  </a:ext>
                </a:extLst>
              </p:cNvPr>
              <p:cNvSpPr/>
              <p:nvPr/>
            </p:nvSpPr>
            <p:spPr>
              <a:xfrm>
                <a:off x="2793963" y="1374528"/>
                <a:ext cx="3240000" cy="32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Group of </a:t>
                </a:r>
                <a14:m>
                  <m:oMath xmlns:m="http://schemas.openxmlformats.org/officeDocument/2006/math">
                    <m:r>
                      <a:rPr lang="en-GB" b="0" i="1" smtClean="0">
                        <a:latin typeface="Cambria Math" panose="02040503050406030204" pitchFamily="18" charset="0"/>
                      </a:rPr>
                      <m:t>𝑛</m:t>
                    </m:r>
                  </m:oMath>
                </a14:m>
                <a:r>
                  <a:rPr lang="en-US" dirty="0"/>
                  <a:t> clients</a:t>
                </a:r>
              </a:p>
            </p:txBody>
          </p:sp>
        </mc:Choice>
        <mc:Fallback xmlns="">
          <p:sp>
            <p:nvSpPr>
              <p:cNvPr id="2" name="Oval 1">
                <a:extLst>
                  <a:ext uri="{FF2B5EF4-FFF2-40B4-BE49-F238E27FC236}">
                    <a16:creationId xmlns:a16="http://schemas.microsoft.com/office/drawing/2014/main" id="{9805176E-EBCF-CDC7-10DC-6F45FAA9DF3E}"/>
                  </a:ext>
                </a:extLst>
              </p:cNvPr>
              <p:cNvSpPr>
                <a:spLocks noRot="1" noChangeAspect="1" noMove="1" noResize="1" noEditPoints="1" noAdjustHandles="1" noChangeArrowheads="1" noChangeShapeType="1" noTextEdit="1"/>
              </p:cNvSpPr>
              <p:nvPr/>
            </p:nvSpPr>
            <p:spPr>
              <a:xfrm>
                <a:off x="2793963" y="1374528"/>
                <a:ext cx="3240000" cy="32400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Analytics?</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152047" cy="300082"/>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endParaRPr lang="en-US" dirty="0"/>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152047" cy="300082"/>
              </a:xfrm>
              <a:prstGeom prst="rect">
                <a:avLst/>
              </a:prstGeom>
              <a:blipFill>
                <a:blip r:embed="rId4"/>
                <a:stretch>
                  <a:fillRect l="-1587" t="-2041" b="-22449"/>
                </a:stretch>
              </a:blipFill>
            </p:spPr>
            <p:txBody>
              <a:bodyPr/>
              <a:lstStyle/>
              <a:p>
                <a:r>
                  <a:rPr lang="en-US">
                    <a:noFill/>
                  </a:rPr>
                  <a:t> </a:t>
                </a:r>
              </a:p>
            </p:txBody>
          </p:sp>
        </mc:Fallback>
      </mc:AlternateContent>
    </p:spTree>
    <p:extLst>
      <p:ext uri="{BB962C8B-B14F-4D97-AF65-F5344CB8AC3E}">
        <p14:creationId xmlns:p14="http://schemas.microsoft.com/office/powerpoint/2010/main" val="314248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805176E-EBCF-CDC7-10DC-6F45FAA9DF3E}"/>
              </a:ext>
            </a:extLst>
          </p:cNvPr>
          <p:cNvSpPr/>
          <p:nvPr/>
        </p:nvSpPr>
        <p:spPr>
          <a:xfrm>
            <a:off x="2793963" y="1374528"/>
            <a:ext cx="3240000" cy="32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Analytics?</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835439" cy="923330"/>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Secure communication </a:t>
                </a:r>
              </a:p>
              <a:p>
                <a:r>
                  <a:rPr lang="en-GB" dirty="0">
                    <a:solidFill>
                      <a:srgbClr val="7030A0"/>
                    </a:solidFill>
                  </a:rPr>
                  <a:t>between clients to </a:t>
                </a:r>
              </a:p>
              <a:p>
                <a:r>
                  <a:rPr lang="en-GB" dirty="0">
                    <a:solidFill>
                      <a:srgbClr val="7030A0"/>
                    </a:solidFill>
                  </a:rPr>
                  <a:t>aggregate their results</a:t>
                </a:r>
                <a:endParaRPr lang="en-US" dirty="0">
                  <a:solidFill>
                    <a:srgbClr val="7030A0"/>
                  </a:solidFill>
                </a:endParaRP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835439" cy="923330"/>
              </a:xfrm>
              <a:prstGeom prst="rect">
                <a:avLst/>
              </a:prstGeom>
              <a:blipFill>
                <a:blip r:embed="rId3"/>
                <a:stretch>
                  <a:fillRect l="-997" t="-662" b="-6623"/>
                </a:stretch>
              </a:blipFill>
            </p:spPr>
            <p:txBody>
              <a:bodyPr/>
              <a:lstStyle/>
              <a:p>
                <a:r>
                  <a:rPr lang="en-US">
                    <a:noFill/>
                  </a:rPr>
                  <a:t> </a:t>
                </a:r>
              </a:p>
            </p:txBody>
          </p:sp>
        </mc:Fallback>
      </mc:AlternateContent>
      <p:sp>
        <p:nvSpPr>
          <p:cNvPr id="18" name="Arrow: Up-Down 17">
            <a:extLst>
              <a:ext uri="{FF2B5EF4-FFF2-40B4-BE49-F238E27FC236}">
                <a16:creationId xmlns:a16="http://schemas.microsoft.com/office/drawing/2014/main" id="{12D95A9C-F5EB-486B-4487-900ABD27FFD7}"/>
              </a:ext>
            </a:extLst>
          </p:cNvPr>
          <p:cNvSpPr/>
          <p:nvPr/>
        </p:nvSpPr>
        <p:spPr>
          <a:xfrm rot="1653975">
            <a:off x="3378676" y="1932060"/>
            <a:ext cx="200294" cy="781737"/>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Arrow: Up-Down 32">
            <a:extLst>
              <a:ext uri="{FF2B5EF4-FFF2-40B4-BE49-F238E27FC236}">
                <a16:creationId xmlns:a16="http://schemas.microsoft.com/office/drawing/2014/main" id="{9FD9A5C9-01E7-CFE4-0C03-2952DD62EBE8}"/>
              </a:ext>
            </a:extLst>
          </p:cNvPr>
          <p:cNvSpPr/>
          <p:nvPr/>
        </p:nvSpPr>
        <p:spPr>
          <a:xfrm rot="4950296">
            <a:off x="4192606" y="1405392"/>
            <a:ext cx="181437" cy="750775"/>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Arrow: Up-Down 33">
            <a:extLst>
              <a:ext uri="{FF2B5EF4-FFF2-40B4-BE49-F238E27FC236}">
                <a16:creationId xmlns:a16="http://schemas.microsoft.com/office/drawing/2014/main" id="{DE1AEFF6-323C-753E-A2C3-197BDAA00800}"/>
              </a:ext>
            </a:extLst>
          </p:cNvPr>
          <p:cNvSpPr/>
          <p:nvPr/>
        </p:nvSpPr>
        <p:spPr>
          <a:xfrm rot="9708124">
            <a:off x="3283536" y="2956398"/>
            <a:ext cx="175802" cy="633838"/>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Up-Down 34">
            <a:extLst>
              <a:ext uri="{FF2B5EF4-FFF2-40B4-BE49-F238E27FC236}">
                <a16:creationId xmlns:a16="http://schemas.microsoft.com/office/drawing/2014/main" id="{FF983D14-C131-84C2-5211-2CCAAF9AFB14}"/>
              </a:ext>
            </a:extLst>
          </p:cNvPr>
          <p:cNvSpPr/>
          <p:nvPr/>
        </p:nvSpPr>
        <p:spPr>
          <a:xfrm rot="19674584">
            <a:off x="5113478" y="1759503"/>
            <a:ext cx="187667" cy="1050717"/>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Up-Down 35">
            <a:extLst>
              <a:ext uri="{FF2B5EF4-FFF2-40B4-BE49-F238E27FC236}">
                <a16:creationId xmlns:a16="http://schemas.microsoft.com/office/drawing/2014/main" id="{109B4F55-5D1F-DBAF-5E2C-F9D36FCFD4CA}"/>
              </a:ext>
            </a:extLst>
          </p:cNvPr>
          <p:cNvSpPr/>
          <p:nvPr/>
        </p:nvSpPr>
        <p:spPr>
          <a:xfrm rot="1042144">
            <a:off x="5315920" y="3047494"/>
            <a:ext cx="207369" cy="759120"/>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Arrow: Up-Down 36">
            <a:extLst>
              <a:ext uri="{FF2B5EF4-FFF2-40B4-BE49-F238E27FC236}">
                <a16:creationId xmlns:a16="http://schemas.microsoft.com/office/drawing/2014/main" id="{AC0B86A3-A9C2-27EC-9F05-1E352DE82A74}"/>
              </a:ext>
            </a:extLst>
          </p:cNvPr>
          <p:cNvSpPr/>
          <p:nvPr/>
        </p:nvSpPr>
        <p:spPr>
          <a:xfrm rot="7265236">
            <a:off x="3862512" y="3735843"/>
            <a:ext cx="186892" cy="699472"/>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Arrow: Up-Down 37">
            <a:extLst>
              <a:ext uri="{FF2B5EF4-FFF2-40B4-BE49-F238E27FC236}">
                <a16:creationId xmlns:a16="http://schemas.microsoft.com/office/drawing/2014/main" id="{C82C08C5-FE0A-FA03-F23F-AD8D66A2A42D}"/>
              </a:ext>
            </a:extLst>
          </p:cNvPr>
          <p:cNvSpPr/>
          <p:nvPr/>
        </p:nvSpPr>
        <p:spPr>
          <a:xfrm rot="3947864">
            <a:off x="4759551" y="3851706"/>
            <a:ext cx="189498" cy="590565"/>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Up-Down 38">
            <a:extLst>
              <a:ext uri="{FF2B5EF4-FFF2-40B4-BE49-F238E27FC236}">
                <a16:creationId xmlns:a16="http://schemas.microsoft.com/office/drawing/2014/main" id="{27824314-41D9-235D-14FD-816E13B052EE}"/>
              </a:ext>
            </a:extLst>
          </p:cNvPr>
          <p:cNvSpPr/>
          <p:nvPr/>
        </p:nvSpPr>
        <p:spPr>
          <a:xfrm rot="1931318">
            <a:off x="4075444" y="1770904"/>
            <a:ext cx="222257" cy="1982970"/>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Up-Down 39">
            <a:extLst>
              <a:ext uri="{FF2B5EF4-FFF2-40B4-BE49-F238E27FC236}">
                <a16:creationId xmlns:a16="http://schemas.microsoft.com/office/drawing/2014/main" id="{599E2F32-3B8F-DA6B-89C7-D30C37FF10AC}"/>
              </a:ext>
            </a:extLst>
          </p:cNvPr>
          <p:cNvSpPr/>
          <p:nvPr/>
        </p:nvSpPr>
        <p:spPr>
          <a:xfrm rot="3887714">
            <a:off x="4447296" y="2440070"/>
            <a:ext cx="224338" cy="1867184"/>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Up-Down 40">
            <a:extLst>
              <a:ext uri="{FF2B5EF4-FFF2-40B4-BE49-F238E27FC236}">
                <a16:creationId xmlns:a16="http://schemas.microsoft.com/office/drawing/2014/main" id="{681F4756-686A-01CC-7DA0-3A4D60244A57}"/>
              </a:ext>
            </a:extLst>
          </p:cNvPr>
          <p:cNvSpPr/>
          <p:nvPr/>
        </p:nvSpPr>
        <p:spPr>
          <a:xfrm rot="453000">
            <a:off x="3536711" y="2014686"/>
            <a:ext cx="202716" cy="1477169"/>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Arrow: Up-Down 41">
            <a:extLst>
              <a:ext uri="{FF2B5EF4-FFF2-40B4-BE49-F238E27FC236}">
                <a16:creationId xmlns:a16="http://schemas.microsoft.com/office/drawing/2014/main" id="{AAC9F570-0CFF-B252-A052-5CD7AEE1CC46}"/>
              </a:ext>
            </a:extLst>
          </p:cNvPr>
          <p:cNvSpPr/>
          <p:nvPr/>
        </p:nvSpPr>
        <p:spPr>
          <a:xfrm rot="5872048">
            <a:off x="4302958" y="3167283"/>
            <a:ext cx="224464" cy="1385722"/>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Up-Down 42">
            <a:extLst>
              <a:ext uri="{FF2B5EF4-FFF2-40B4-BE49-F238E27FC236}">
                <a16:creationId xmlns:a16="http://schemas.microsoft.com/office/drawing/2014/main" id="{E35DCE2B-597D-89C1-20A3-C0665628D83D}"/>
              </a:ext>
            </a:extLst>
          </p:cNvPr>
          <p:cNvSpPr/>
          <p:nvPr/>
        </p:nvSpPr>
        <p:spPr>
          <a:xfrm rot="17883847">
            <a:off x="4553535" y="1483097"/>
            <a:ext cx="186084" cy="1828090"/>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Arrow: Up-Down 43">
            <a:extLst>
              <a:ext uri="{FF2B5EF4-FFF2-40B4-BE49-F238E27FC236}">
                <a16:creationId xmlns:a16="http://schemas.microsoft.com/office/drawing/2014/main" id="{FC8CDC18-3606-7829-72D5-8682C17DAE20}"/>
              </a:ext>
            </a:extLst>
          </p:cNvPr>
          <p:cNvSpPr/>
          <p:nvPr/>
        </p:nvSpPr>
        <p:spPr>
          <a:xfrm rot="19406559">
            <a:off x="4383049" y="1781855"/>
            <a:ext cx="176218" cy="2260783"/>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Up-Down 44">
            <a:extLst>
              <a:ext uri="{FF2B5EF4-FFF2-40B4-BE49-F238E27FC236}">
                <a16:creationId xmlns:a16="http://schemas.microsoft.com/office/drawing/2014/main" id="{9B06651B-5888-9D79-A4B9-94D9E65C13DD}"/>
              </a:ext>
            </a:extLst>
          </p:cNvPr>
          <p:cNvSpPr/>
          <p:nvPr/>
        </p:nvSpPr>
        <p:spPr>
          <a:xfrm rot="5644332">
            <a:off x="4298289" y="1873318"/>
            <a:ext cx="175982" cy="1991624"/>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Up-Down 45">
            <a:extLst>
              <a:ext uri="{FF2B5EF4-FFF2-40B4-BE49-F238E27FC236}">
                <a16:creationId xmlns:a16="http://schemas.microsoft.com/office/drawing/2014/main" id="{A0A6AD86-BE71-C96C-006F-4B05436082DC}"/>
              </a:ext>
            </a:extLst>
          </p:cNvPr>
          <p:cNvSpPr/>
          <p:nvPr/>
        </p:nvSpPr>
        <p:spPr>
          <a:xfrm rot="498997">
            <a:off x="4502896" y="1848119"/>
            <a:ext cx="183322" cy="2346066"/>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Up-Down 46">
            <a:extLst>
              <a:ext uri="{FF2B5EF4-FFF2-40B4-BE49-F238E27FC236}">
                <a16:creationId xmlns:a16="http://schemas.microsoft.com/office/drawing/2014/main" id="{35D42EAC-4307-D2B2-5662-D314CEC4B5AC}"/>
              </a:ext>
            </a:extLst>
          </p:cNvPr>
          <p:cNvSpPr/>
          <p:nvPr/>
        </p:nvSpPr>
        <p:spPr>
          <a:xfrm rot="17930855">
            <a:off x="4145256" y="2404371"/>
            <a:ext cx="203982" cy="1977416"/>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Arrow: Up-Down 47">
            <a:extLst>
              <a:ext uri="{FF2B5EF4-FFF2-40B4-BE49-F238E27FC236}">
                <a16:creationId xmlns:a16="http://schemas.microsoft.com/office/drawing/2014/main" id="{F16CABF5-2DD3-18AC-2367-9900BAFDE341}"/>
              </a:ext>
            </a:extLst>
          </p:cNvPr>
          <p:cNvSpPr/>
          <p:nvPr/>
        </p:nvSpPr>
        <p:spPr>
          <a:xfrm rot="3472792">
            <a:off x="3927189" y="1541855"/>
            <a:ext cx="202716" cy="1477169"/>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Arrow: Up-Down 48">
            <a:extLst>
              <a:ext uri="{FF2B5EF4-FFF2-40B4-BE49-F238E27FC236}">
                <a16:creationId xmlns:a16="http://schemas.microsoft.com/office/drawing/2014/main" id="{2EF494A7-7FF2-53BE-FE23-3DC3FA886D4F}"/>
              </a:ext>
            </a:extLst>
          </p:cNvPr>
          <p:cNvSpPr/>
          <p:nvPr/>
        </p:nvSpPr>
        <p:spPr>
          <a:xfrm rot="19200150">
            <a:off x="3748662" y="2821819"/>
            <a:ext cx="202716" cy="1477169"/>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Arrow: Up-Down 49">
            <a:extLst>
              <a:ext uri="{FF2B5EF4-FFF2-40B4-BE49-F238E27FC236}">
                <a16:creationId xmlns:a16="http://schemas.microsoft.com/office/drawing/2014/main" id="{8A17D12F-557F-4373-51C4-57A87971492A}"/>
              </a:ext>
            </a:extLst>
          </p:cNvPr>
          <p:cNvSpPr/>
          <p:nvPr/>
        </p:nvSpPr>
        <p:spPr>
          <a:xfrm rot="2192656">
            <a:off x="4842882" y="2845053"/>
            <a:ext cx="202716" cy="1477169"/>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Arrow: Up-Down 50">
            <a:extLst>
              <a:ext uri="{FF2B5EF4-FFF2-40B4-BE49-F238E27FC236}">
                <a16:creationId xmlns:a16="http://schemas.microsoft.com/office/drawing/2014/main" id="{19CA950A-B776-6811-DC7A-0D1B6BCCDDAB}"/>
              </a:ext>
            </a:extLst>
          </p:cNvPr>
          <p:cNvSpPr/>
          <p:nvPr/>
        </p:nvSpPr>
        <p:spPr>
          <a:xfrm rot="21027305">
            <a:off x="4907100" y="1874082"/>
            <a:ext cx="222103" cy="1913054"/>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Arrow: Up-Down 51">
            <a:extLst>
              <a:ext uri="{FF2B5EF4-FFF2-40B4-BE49-F238E27FC236}">
                <a16:creationId xmlns:a16="http://schemas.microsoft.com/office/drawing/2014/main" id="{6AAC0811-40AE-E1C8-42AF-02322C829C1D}"/>
              </a:ext>
            </a:extLst>
          </p:cNvPr>
          <p:cNvSpPr/>
          <p:nvPr/>
        </p:nvSpPr>
        <p:spPr>
          <a:xfrm rot="20666854">
            <a:off x="3960604" y="2018704"/>
            <a:ext cx="209802" cy="2112237"/>
          </a:xfrm>
          <a:prstGeom prst="upDown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262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805176E-EBCF-CDC7-10DC-6F45FAA9DF3E}"/>
              </a:ext>
            </a:extLst>
          </p:cNvPr>
          <p:cNvSpPr/>
          <p:nvPr/>
        </p:nvSpPr>
        <p:spPr>
          <a:xfrm>
            <a:off x="2793963" y="1374528"/>
            <a:ext cx="3240000" cy="32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Analytics?</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3210D0-71E1-EDBE-DE84-910DC59290AD}"/>
                  </a:ext>
                </a:extLst>
              </p:cNvPr>
              <p:cNvSpPr txBox="1"/>
              <p:nvPr/>
            </p:nvSpPr>
            <p:spPr>
              <a:xfrm>
                <a:off x="3771467" y="1821717"/>
                <a:ext cx="333817"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m:oMathPara>
                </a14:m>
                <a:endParaRPr lang="en-US" dirty="0"/>
              </a:p>
            </p:txBody>
          </p:sp>
        </mc:Choice>
        <mc:Fallback xmlns="">
          <p:sp>
            <p:nvSpPr>
              <p:cNvPr id="6" name="TextBox 5">
                <a:extLst>
                  <a:ext uri="{FF2B5EF4-FFF2-40B4-BE49-F238E27FC236}">
                    <a16:creationId xmlns:a16="http://schemas.microsoft.com/office/drawing/2014/main" id="{773210D0-71E1-EDBE-DE84-910DC59290AD}"/>
                  </a:ext>
                </a:extLst>
              </p:cNvPr>
              <p:cNvSpPr txBox="1">
                <a:spLocks noRot="1" noChangeAspect="1" noMove="1" noResize="1" noEditPoints="1" noAdjustHandles="1" noChangeArrowheads="1" noChangeShapeType="1" noTextEdit="1"/>
              </p:cNvSpPr>
              <p:nvPr/>
            </p:nvSpPr>
            <p:spPr>
              <a:xfrm>
                <a:off x="3771467" y="1821717"/>
                <a:ext cx="333817" cy="30008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44498D-5175-DF40-9ECE-D1D46E9974CD}"/>
                  </a:ext>
                </a:extLst>
              </p:cNvPr>
              <p:cNvSpPr txBox="1"/>
              <p:nvPr/>
            </p:nvSpPr>
            <p:spPr>
              <a:xfrm>
                <a:off x="4711541" y="1778380"/>
                <a:ext cx="333817"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1B44498D-5175-DF40-9ECE-D1D46E9974CD}"/>
                  </a:ext>
                </a:extLst>
              </p:cNvPr>
              <p:cNvSpPr txBox="1">
                <a:spLocks noRot="1" noChangeAspect="1" noMove="1" noResize="1" noEditPoints="1" noAdjustHandles="1" noChangeArrowheads="1" noChangeShapeType="1" noTextEdit="1"/>
              </p:cNvSpPr>
              <p:nvPr/>
            </p:nvSpPr>
            <p:spPr>
              <a:xfrm>
                <a:off x="4711541" y="1778380"/>
                <a:ext cx="333817"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92C137E-CB11-FFA5-43C6-942DC1CDE402}"/>
                  </a:ext>
                </a:extLst>
              </p:cNvPr>
              <p:cNvSpPr txBox="1"/>
              <p:nvPr/>
            </p:nvSpPr>
            <p:spPr>
              <a:xfrm>
                <a:off x="5323524" y="2895850"/>
                <a:ext cx="333817"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3</m:t>
                          </m:r>
                        </m:sub>
                      </m:sSub>
                    </m:oMath>
                  </m:oMathPara>
                </a14:m>
                <a:endParaRPr lang="en-US" dirty="0"/>
              </a:p>
            </p:txBody>
          </p:sp>
        </mc:Choice>
        <mc:Fallback xmlns="">
          <p:sp>
            <p:nvSpPr>
              <p:cNvPr id="33" name="TextBox 32">
                <a:extLst>
                  <a:ext uri="{FF2B5EF4-FFF2-40B4-BE49-F238E27FC236}">
                    <a16:creationId xmlns:a16="http://schemas.microsoft.com/office/drawing/2014/main" id="{992C137E-CB11-FFA5-43C6-942DC1CDE402}"/>
                  </a:ext>
                </a:extLst>
              </p:cNvPr>
              <p:cNvSpPr txBox="1">
                <a:spLocks noRot="1" noChangeAspect="1" noMove="1" noResize="1" noEditPoints="1" noAdjustHandles="1" noChangeArrowheads="1" noChangeShapeType="1" noTextEdit="1"/>
              </p:cNvSpPr>
              <p:nvPr/>
            </p:nvSpPr>
            <p:spPr>
              <a:xfrm>
                <a:off x="5323524" y="2895850"/>
                <a:ext cx="333817"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4BFC50-8CB9-C753-4B57-9CC6EA709D45}"/>
                  </a:ext>
                </a:extLst>
              </p:cNvPr>
              <p:cNvSpPr txBox="1"/>
              <p:nvPr/>
            </p:nvSpPr>
            <p:spPr>
              <a:xfrm>
                <a:off x="4904033" y="3548643"/>
                <a:ext cx="333817"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4</m:t>
                          </m:r>
                        </m:sub>
                      </m:sSub>
                    </m:oMath>
                  </m:oMathPara>
                </a14:m>
                <a:endParaRPr lang="en-US" dirty="0"/>
              </a:p>
            </p:txBody>
          </p:sp>
        </mc:Choice>
        <mc:Fallback xmlns="">
          <p:sp>
            <p:nvSpPr>
              <p:cNvPr id="34" name="TextBox 33">
                <a:extLst>
                  <a:ext uri="{FF2B5EF4-FFF2-40B4-BE49-F238E27FC236}">
                    <a16:creationId xmlns:a16="http://schemas.microsoft.com/office/drawing/2014/main" id="{624BFC50-8CB9-C753-4B57-9CC6EA709D45}"/>
                  </a:ext>
                </a:extLst>
              </p:cNvPr>
              <p:cNvSpPr txBox="1">
                <a:spLocks noRot="1" noChangeAspect="1" noMove="1" noResize="1" noEditPoints="1" noAdjustHandles="1" noChangeArrowheads="1" noChangeShapeType="1" noTextEdit="1"/>
              </p:cNvSpPr>
              <p:nvPr/>
            </p:nvSpPr>
            <p:spPr>
              <a:xfrm>
                <a:off x="4904033" y="3548643"/>
                <a:ext cx="333817" cy="30008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A9D83D-B180-8B30-1DC3-C65C4F0B4678}"/>
                  </a:ext>
                </a:extLst>
              </p:cNvPr>
              <p:cNvSpPr txBox="1"/>
              <p:nvPr/>
            </p:nvSpPr>
            <p:spPr>
              <a:xfrm>
                <a:off x="4138152" y="3949300"/>
                <a:ext cx="333817"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5</m:t>
                          </m:r>
                        </m:sub>
                      </m:sSub>
                    </m:oMath>
                  </m:oMathPara>
                </a14:m>
                <a:endParaRPr lang="en-US" dirty="0"/>
              </a:p>
            </p:txBody>
          </p:sp>
        </mc:Choice>
        <mc:Fallback xmlns="">
          <p:sp>
            <p:nvSpPr>
              <p:cNvPr id="35" name="TextBox 34">
                <a:extLst>
                  <a:ext uri="{FF2B5EF4-FFF2-40B4-BE49-F238E27FC236}">
                    <a16:creationId xmlns:a16="http://schemas.microsoft.com/office/drawing/2014/main" id="{C6A9D83D-B180-8B30-1DC3-C65C4F0B4678}"/>
                  </a:ext>
                </a:extLst>
              </p:cNvPr>
              <p:cNvSpPr txBox="1">
                <a:spLocks noRot="1" noChangeAspect="1" noMove="1" noResize="1" noEditPoints="1" noAdjustHandles="1" noChangeArrowheads="1" noChangeShapeType="1" noTextEdit="1"/>
              </p:cNvSpPr>
              <p:nvPr/>
            </p:nvSpPr>
            <p:spPr>
              <a:xfrm>
                <a:off x="4138152" y="3949300"/>
                <a:ext cx="333817"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56BF8AD-3365-E76C-D077-8E73213A67C5}"/>
                  </a:ext>
                </a:extLst>
              </p:cNvPr>
              <p:cNvSpPr txBox="1"/>
              <p:nvPr/>
            </p:nvSpPr>
            <p:spPr>
              <a:xfrm>
                <a:off x="3421635" y="3321759"/>
                <a:ext cx="333817"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6</m:t>
                          </m:r>
                        </m:sub>
                      </m:sSub>
                    </m:oMath>
                  </m:oMathPara>
                </a14:m>
                <a:endParaRPr lang="en-US" dirty="0"/>
              </a:p>
            </p:txBody>
          </p:sp>
        </mc:Choice>
        <mc:Fallback xmlns="">
          <p:sp>
            <p:nvSpPr>
              <p:cNvPr id="36" name="TextBox 35">
                <a:extLst>
                  <a:ext uri="{FF2B5EF4-FFF2-40B4-BE49-F238E27FC236}">
                    <a16:creationId xmlns:a16="http://schemas.microsoft.com/office/drawing/2014/main" id="{C56BF8AD-3365-E76C-D077-8E73213A67C5}"/>
                  </a:ext>
                </a:extLst>
              </p:cNvPr>
              <p:cNvSpPr txBox="1">
                <a:spLocks noRot="1" noChangeAspect="1" noMove="1" noResize="1" noEditPoints="1" noAdjustHandles="1" noChangeArrowheads="1" noChangeShapeType="1" noTextEdit="1"/>
              </p:cNvSpPr>
              <p:nvPr/>
            </p:nvSpPr>
            <p:spPr>
              <a:xfrm>
                <a:off x="3421635" y="3321759"/>
                <a:ext cx="333817"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198C07C-41BA-F5BE-8B83-C0022698DB52}"/>
                  </a:ext>
                </a:extLst>
              </p:cNvPr>
              <p:cNvSpPr txBox="1"/>
              <p:nvPr/>
            </p:nvSpPr>
            <p:spPr>
              <a:xfrm>
                <a:off x="3339905" y="2430765"/>
                <a:ext cx="784611" cy="30008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7</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𝑛</m:t>
                        </m:r>
                      </m:sub>
                    </m:sSub>
                  </m:oMath>
                </a14:m>
                <a:endParaRPr lang="en-US" dirty="0"/>
              </a:p>
            </p:txBody>
          </p:sp>
        </mc:Choice>
        <mc:Fallback xmlns="">
          <p:sp>
            <p:nvSpPr>
              <p:cNvPr id="37" name="TextBox 36">
                <a:extLst>
                  <a:ext uri="{FF2B5EF4-FFF2-40B4-BE49-F238E27FC236}">
                    <a16:creationId xmlns:a16="http://schemas.microsoft.com/office/drawing/2014/main" id="{1198C07C-41BA-F5BE-8B83-C0022698DB52}"/>
                  </a:ext>
                </a:extLst>
              </p:cNvPr>
              <p:cNvSpPr txBox="1">
                <a:spLocks noRot="1" noChangeAspect="1" noMove="1" noResize="1" noEditPoints="1" noAdjustHandles="1" noChangeArrowheads="1" noChangeShapeType="1" noTextEdit="1"/>
              </p:cNvSpPr>
              <p:nvPr/>
            </p:nvSpPr>
            <p:spPr>
              <a:xfrm>
                <a:off x="3339905" y="2430765"/>
                <a:ext cx="784611" cy="300082"/>
              </a:xfrm>
              <a:prstGeom prst="rect">
                <a:avLst/>
              </a:prstGeom>
              <a:blipFill>
                <a:blip r:embed="rId10"/>
                <a:stretch>
                  <a:fillRect t="-4082"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63A6BE8-FED2-D81B-BD1A-4142131A8767}"/>
                  </a:ext>
                </a:extLst>
              </p:cNvPr>
              <p:cNvSpPr txBox="1"/>
              <p:nvPr/>
            </p:nvSpPr>
            <p:spPr>
              <a:xfrm>
                <a:off x="6794499" y="3710103"/>
                <a:ext cx="1835439" cy="923330"/>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Secure communication </a:t>
                </a:r>
              </a:p>
              <a:p>
                <a:r>
                  <a:rPr lang="en-GB" dirty="0">
                    <a:solidFill>
                      <a:srgbClr val="7030A0"/>
                    </a:solidFill>
                  </a:rPr>
                  <a:t>between clients to </a:t>
                </a:r>
              </a:p>
              <a:p>
                <a:r>
                  <a:rPr lang="en-GB" dirty="0">
                    <a:solidFill>
                      <a:srgbClr val="7030A0"/>
                    </a:solidFill>
                  </a:rPr>
                  <a:t>aggregate their results</a:t>
                </a:r>
                <a:endParaRPr lang="en-US" dirty="0">
                  <a:solidFill>
                    <a:srgbClr val="7030A0"/>
                  </a:solidFill>
                </a:endParaRPr>
              </a:p>
            </p:txBody>
          </p:sp>
        </mc:Choice>
        <mc:Fallback xmlns="">
          <p:sp>
            <p:nvSpPr>
              <p:cNvPr id="39" name="TextBox 38">
                <a:extLst>
                  <a:ext uri="{FF2B5EF4-FFF2-40B4-BE49-F238E27FC236}">
                    <a16:creationId xmlns:a16="http://schemas.microsoft.com/office/drawing/2014/main" id="{963A6BE8-FED2-D81B-BD1A-4142131A8767}"/>
                  </a:ext>
                </a:extLst>
              </p:cNvPr>
              <p:cNvSpPr txBox="1">
                <a:spLocks noRot="1" noChangeAspect="1" noMove="1" noResize="1" noEditPoints="1" noAdjustHandles="1" noChangeArrowheads="1" noChangeShapeType="1" noTextEdit="1"/>
              </p:cNvSpPr>
              <p:nvPr/>
            </p:nvSpPr>
            <p:spPr>
              <a:xfrm>
                <a:off x="6794499" y="3710103"/>
                <a:ext cx="1835439" cy="923330"/>
              </a:xfrm>
              <a:prstGeom prst="rect">
                <a:avLst/>
              </a:prstGeom>
              <a:blipFill>
                <a:blip r:embed="rId11"/>
                <a:stretch>
                  <a:fillRect l="-997" t="-662" b="-6623"/>
                </a:stretch>
              </a:blipFill>
            </p:spPr>
            <p:txBody>
              <a:bodyPr/>
              <a:lstStyle/>
              <a:p>
                <a:r>
                  <a:rPr lang="en-US">
                    <a:noFill/>
                  </a:rPr>
                  <a:t> </a:t>
                </a:r>
              </a:p>
            </p:txBody>
          </p:sp>
        </mc:Fallback>
      </mc:AlternateContent>
    </p:spTree>
    <p:extLst>
      <p:ext uri="{BB962C8B-B14F-4D97-AF65-F5344CB8AC3E}">
        <p14:creationId xmlns:p14="http://schemas.microsoft.com/office/powerpoint/2010/main" val="290333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805176E-EBCF-CDC7-10DC-6F45FAA9DF3E}"/>
              </a:ext>
            </a:extLst>
          </p:cNvPr>
          <p:cNvSpPr/>
          <p:nvPr/>
        </p:nvSpPr>
        <p:spPr>
          <a:xfrm>
            <a:off x="2793963" y="1374528"/>
            <a:ext cx="3240000" cy="32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Analytics?</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3210D0-71E1-EDBE-DE84-910DC59290AD}"/>
                  </a:ext>
                </a:extLst>
              </p:cNvPr>
              <p:cNvSpPr txBox="1"/>
              <p:nvPr/>
            </p:nvSpPr>
            <p:spPr>
              <a:xfrm>
                <a:off x="3771467" y="1821717"/>
                <a:ext cx="740413" cy="30008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a14:m>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m:t>
                        </m:r>
                      </m:sub>
                    </m:sSub>
                  </m:oMath>
                </a14:m>
                <a:endParaRPr lang="en-US" dirty="0"/>
              </a:p>
            </p:txBody>
          </p:sp>
        </mc:Choice>
        <mc:Fallback xmlns="">
          <p:sp>
            <p:nvSpPr>
              <p:cNvPr id="6" name="TextBox 5">
                <a:extLst>
                  <a:ext uri="{FF2B5EF4-FFF2-40B4-BE49-F238E27FC236}">
                    <a16:creationId xmlns:a16="http://schemas.microsoft.com/office/drawing/2014/main" id="{773210D0-71E1-EDBE-DE84-910DC59290AD}"/>
                  </a:ext>
                </a:extLst>
              </p:cNvPr>
              <p:cNvSpPr txBox="1">
                <a:spLocks noRot="1" noChangeAspect="1" noMove="1" noResize="1" noEditPoints="1" noAdjustHandles="1" noChangeArrowheads="1" noChangeShapeType="1" noTextEdit="1"/>
              </p:cNvSpPr>
              <p:nvPr/>
            </p:nvSpPr>
            <p:spPr>
              <a:xfrm>
                <a:off x="3771467" y="1821717"/>
                <a:ext cx="740413" cy="300082"/>
              </a:xfrm>
              <a:prstGeom prst="rect">
                <a:avLst/>
              </a:prstGeom>
              <a:blipFill>
                <a:blip r:embed="rId4"/>
                <a:stretch>
                  <a:fillRect t="-6122"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44498D-5175-DF40-9ECE-D1D46E9974CD}"/>
                  </a:ext>
                </a:extLst>
              </p:cNvPr>
              <p:cNvSpPr txBox="1"/>
              <p:nvPr/>
            </p:nvSpPr>
            <p:spPr>
              <a:xfrm>
                <a:off x="4681804" y="1778380"/>
                <a:ext cx="715385"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m:rPr>
                          <m:nor/>
                        </m:rP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1B44498D-5175-DF40-9ECE-D1D46E9974CD}"/>
                  </a:ext>
                </a:extLst>
              </p:cNvPr>
              <p:cNvSpPr txBox="1">
                <a:spLocks noRot="1" noChangeAspect="1" noMove="1" noResize="1" noEditPoints="1" noAdjustHandles="1" noChangeArrowheads="1" noChangeShapeType="1" noTextEdit="1"/>
              </p:cNvSpPr>
              <p:nvPr/>
            </p:nvSpPr>
            <p:spPr>
              <a:xfrm>
                <a:off x="4681804" y="1778380"/>
                <a:ext cx="715385" cy="30008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92C137E-CB11-FFA5-43C6-942DC1CDE402}"/>
                  </a:ext>
                </a:extLst>
              </p:cNvPr>
              <p:cNvSpPr txBox="1"/>
              <p:nvPr/>
            </p:nvSpPr>
            <p:spPr>
              <a:xfrm>
                <a:off x="5293788" y="2895850"/>
                <a:ext cx="715385"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3</m:t>
                          </m:r>
                        </m:sub>
                      </m:sSub>
                      <m:r>
                        <m:rPr>
                          <m:nor/>
                        </m:rP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3</m:t>
                          </m:r>
                        </m:sub>
                      </m:sSub>
                    </m:oMath>
                  </m:oMathPara>
                </a14:m>
                <a:endParaRPr lang="en-US" dirty="0"/>
              </a:p>
            </p:txBody>
          </p:sp>
        </mc:Choice>
        <mc:Fallback xmlns="">
          <p:sp>
            <p:nvSpPr>
              <p:cNvPr id="33" name="TextBox 32">
                <a:extLst>
                  <a:ext uri="{FF2B5EF4-FFF2-40B4-BE49-F238E27FC236}">
                    <a16:creationId xmlns:a16="http://schemas.microsoft.com/office/drawing/2014/main" id="{992C137E-CB11-FFA5-43C6-942DC1CDE402}"/>
                  </a:ext>
                </a:extLst>
              </p:cNvPr>
              <p:cNvSpPr txBox="1">
                <a:spLocks noRot="1" noChangeAspect="1" noMove="1" noResize="1" noEditPoints="1" noAdjustHandles="1" noChangeArrowheads="1" noChangeShapeType="1" noTextEdit="1"/>
              </p:cNvSpPr>
              <p:nvPr/>
            </p:nvSpPr>
            <p:spPr>
              <a:xfrm>
                <a:off x="5293788" y="2895850"/>
                <a:ext cx="715385" cy="30008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4BFC50-8CB9-C753-4B57-9CC6EA709D45}"/>
                  </a:ext>
                </a:extLst>
              </p:cNvPr>
              <p:cNvSpPr txBox="1"/>
              <p:nvPr/>
            </p:nvSpPr>
            <p:spPr>
              <a:xfrm>
                <a:off x="4904033" y="3548643"/>
                <a:ext cx="769828" cy="30008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4</m:t>
                        </m:r>
                      </m:sub>
                    </m:sSub>
                  </m:oMath>
                </a14:m>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4</m:t>
                        </m:r>
                      </m:sub>
                    </m:sSub>
                  </m:oMath>
                </a14:m>
                <a:endParaRPr lang="en-US" dirty="0"/>
              </a:p>
            </p:txBody>
          </p:sp>
        </mc:Choice>
        <mc:Fallback xmlns="">
          <p:sp>
            <p:nvSpPr>
              <p:cNvPr id="34" name="TextBox 33">
                <a:extLst>
                  <a:ext uri="{FF2B5EF4-FFF2-40B4-BE49-F238E27FC236}">
                    <a16:creationId xmlns:a16="http://schemas.microsoft.com/office/drawing/2014/main" id="{624BFC50-8CB9-C753-4B57-9CC6EA709D45}"/>
                  </a:ext>
                </a:extLst>
              </p:cNvPr>
              <p:cNvSpPr txBox="1">
                <a:spLocks noRot="1" noChangeAspect="1" noMove="1" noResize="1" noEditPoints="1" noAdjustHandles="1" noChangeArrowheads="1" noChangeShapeType="1" noTextEdit="1"/>
              </p:cNvSpPr>
              <p:nvPr/>
            </p:nvSpPr>
            <p:spPr>
              <a:xfrm>
                <a:off x="4904033" y="3548643"/>
                <a:ext cx="769828" cy="300082"/>
              </a:xfrm>
              <a:prstGeom prst="rect">
                <a:avLst/>
              </a:prstGeom>
              <a:blipFill>
                <a:blip r:embed="rId7"/>
                <a:stretch>
                  <a:fillRect t="-4082" b="-183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A9D83D-B180-8B30-1DC3-C65C4F0B4678}"/>
                  </a:ext>
                </a:extLst>
              </p:cNvPr>
              <p:cNvSpPr txBox="1"/>
              <p:nvPr/>
            </p:nvSpPr>
            <p:spPr>
              <a:xfrm>
                <a:off x="4093548" y="3949300"/>
                <a:ext cx="740413"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5</m:t>
                          </m:r>
                        </m:sub>
                      </m:sSub>
                      <m:r>
                        <m:rPr>
                          <m:nor/>
                        </m:rP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5</m:t>
                          </m:r>
                        </m:sub>
                      </m:sSub>
                    </m:oMath>
                  </m:oMathPara>
                </a14:m>
                <a:endParaRPr lang="en-US" dirty="0"/>
              </a:p>
            </p:txBody>
          </p:sp>
        </mc:Choice>
        <mc:Fallback xmlns="">
          <p:sp>
            <p:nvSpPr>
              <p:cNvPr id="35" name="TextBox 34">
                <a:extLst>
                  <a:ext uri="{FF2B5EF4-FFF2-40B4-BE49-F238E27FC236}">
                    <a16:creationId xmlns:a16="http://schemas.microsoft.com/office/drawing/2014/main" id="{C6A9D83D-B180-8B30-1DC3-C65C4F0B4678}"/>
                  </a:ext>
                </a:extLst>
              </p:cNvPr>
              <p:cNvSpPr txBox="1">
                <a:spLocks noRot="1" noChangeAspect="1" noMove="1" noResize="1" noEditPoints="1" noAdjustHandles="1" noChangeArrowheads="1" noChangeShapeType="1" noTextEdit="1"/>
              </p:cNvSpPr>
              <p:nvPr/>
            </p:nvSpPr>
            <p:spPr>
              <a:xfrm>
                <a:off x="4093548" y="3949300"/>
                <a:ext cx="740413" cy="30008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56BF8AD-3365-E76C-D077-8E73213A67C5}"/>
                  </a:ext>
                </a:extLst>
              </p:cNvPr>
              <p:cNvSpPr txBox="1"/>
              <p:nvPr/>
            </p:nvSpPr>
            <p:spPr>
              <a:xfrm>
                <a:off x="3399333" y="3321759"/>
                <a:ext cx="694215"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6</m:t>
                          </m:r>
                        </m:sub>
                      </m:sSub>
                      <m:r>
                        <m:rPr>
                          <m:nor/>
                        </m:rPr>
                        <a:rPr lang="en-US" dirty="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6</m:t>
                          </m:r>
                        </m:sub>
                      </m:sSub>
                    </m:oMath>
                  </m:oMathPara>
                </a14:m>
                <a:endParaRPr lang="en-US" dirty="0"/>
              </a:p>
            </p:txBody>
          </p:sp>
        </mc:Choice>
        <mc:Fallback xmlns="">
          <p:sp>
            <p:nvSpPr>
              <p:cNvPr id="36" name="TextBox 35">
                <a:extLst>
                  <a:ext uri="{FF2B5EF4-FFF2-40B4-BE49-F238E27FC236}">
                    <a16:creationId xmlns:a16="http://schemas.microsoft.com/office/drawing/2014/main" id="{C56BF8AD-3365-E76C-D077-8E73213A67C5}"/>
                  </a:ext>
                </a:extLst>
              </p:cNvPr>
              <p:cNvSpPr txBox="1">
                <a:spLocks noRot="1" noChangeAspect="1" noMove="1" noResize="1" noEditPoints="1" noAdjustHandles="1" noChangeArrowheads="1" noChangeShapeType="1" noTextEdit="1"/>
              </p:cNvSpPr>
              <p:nvPr/>
            </p:nvSpPr>
            <p:spPr>
              <a:xfrm>
                <a:off x="3399333" y="3321759"/>
                <a:ext cx="694215" cy="30008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198C07C-41BA-F5BE-8B83-C0022698DB52}"/>
                  </a:ext>
                </a:extLst>
              </p:cNvPr>
              <p:cNvSpPr txBox="1"/>
              <p:nvPr/>
            </p:nvSpPr>
            <p:spPr>
              <a:xfrm>
                <a:off x="3341327" y="2426186"/>
                <a:ext cx="821072" cy="5078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7</m:t>
                        </m:r>
                      </m:sub>
                    </m:sSub>
                  </m:oMath>
                </a14:m>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7</m:t>
                        </m:r>
                      </m:sub>
                    </m:sSub>
                    <m:r>
                      <a:rPr lang="en-GB" i="1">
                        <a:latin typeface="Cambria Math" panose="02040503050406030204" pitchFamily="18" charset="0"/>
                      </a:rPr>
                      <m:t> </m:t>
                    </m:r>
                  </m:oMath>
                </a14:m>
                <a:endParaRPr lang="en-GB" dirty="0"/>
              </a:p>
              <a:p>
                <a:r>
                  <a:rPr lang="en-US" dirty="0"/>
                  <a:t>/</a:t>
                </a:r>
                <a14:m>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𝑛</m:t>
                        </m:r>
                      </m:sub>
                    </m:sSub>
                    <m:r>
                      <m:rPr>
                        <m:nor/>
                      </m:rP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𝑛</m:t>
                        </m:r>
                      </m:sub>
                    </m:sSub>
                  </m:oMath>
                </a14:m>
                <a:endParaRPr lang="en-US" dirty="0"/>
              </a:p>
            </p:txBody>
          </p:sp>
        </mc:Choice>
        <mc:Fallback xmlns="">
          <p:sp>
            <p:nvSpPr>
              <p:cNvPr id="37" name="TextBox 36">
                <a:extLst>
                  <a:ext uri="{FF2B5EF4-FFF2-40B4-BE49-F238E27FC236}">
                    <a16:creationId xmlns:a16="http://schemas.microsoft.com/office/drawing/2014/main" id="{1198C07C-41BA-F5BE-8B83-C0022698DB52}"/>
                  </a:ext>
                </a:extLst>
              </p:cNvPr>
              <p:cNvSpPr txBox="1">
                <a:spLocks noRot="1" noChangeAspect="1" noMove="1" noResize="1" noEditPoints="1" noAdjustHandles="1" noChangeArrowheads="1" noChangeShapeType="1" noTextEdit="1"/>
              </p:cNvSpPr>
              <p:nvPr/>
            </p:nvSpPr>
            <p:spPr>
              <a:xfrm>
                <a:off x="3341327" y="2426186"/>
                <a:ext cx="821072" cy="507831"/>
              </a:xfrm>
              <a:prstGeom prst="rect">
                <a:avLst/>
              </a:prstGeom>
              <a:blipFill>
                <a:blip r:embed="rId10"/>
                <a:stretch>
                  <a:fillRect l="-1481" t="-3614" b="-12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5929CEF-4DD8-7222-7621-9E7737B8EE32}"/>
                  </a:ext>
                </a:extLst>
              </p:cNvPr>
              <p:cNvSpPr txBox="1"/>
              <p:nvPr/>
            </p:nvSpPr>
            <p:spPr>
              <a:xfrm>
                <a:off x="6794499" y="3710103"/>
                <a:ext cx="1835439" cy="923330"/>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Secure communication </a:t>
                </a:r>
              </a:p>
              <a:p>
                <a:r>
                  <a:rPr lang="en-GB" dirty="0">
                    <a:solidFill>
                      <a:srgbClr val="7030A0"/>
                    </a:solidFill>
                  </a:rPr>
                  <a:t>between clients to </a:t>
                </a:r>
              </a:p>
              <a:p>
                <a:r>
                  <a:rPr lang="en-GB" dirty="0">
                    <a:solidFill>
                      <a:srgbClr val="7030A0"/>
                    </a:solidFill>
                  </a:rPr>
                  <a:t>aggregate their results</a:t>
                </a:r>
                <a:endParaRPr lang="en-US" dirty="0">
                  <a:solidFill>
                    <a:srgbClr val="7030A0"/>
                  </a:solidFill>
                </a:endParaRPr>
              </a:p>
            </p:txBody>
          </p:sp>
        </mc:Choice>
        <mc:Fallback xmlns="">
          <p:sp>
            <p:nvSpPr>
              <p:cNvPr id="38" name="TextBox 37">
                <a:extLst>
                  <a:ext uri="{FF2B5EF4-FFF2-40B4-BE49-F238E27FC236}">
                    <a16:creationId xmlns:a16="http://schemas.microsoft.com/office/drawing/2014/main" id="{05929CEF-4DD8-7222-7621-9E7737B8EE32}"/>
                  </a:ext>
                </a:extLst>
              </p:cNvPr>
              <p:cNvSpPr txBox="1">
                <a:spLocks noRot="1" noChangeAspect="1" noMove="1" noResize="1" noEditPoints="1" noAdjustHandles="1" noChangeArrowheads="1" noChangeShapeType="1" noTextEdit="1"/>
              </p:cNvSpPr>
              <p:nvPr/>
            </p:nvSpPr>
            <p:spPr>
              <a:xfrm>
                <a:off x="6794499" y="3710103"/>
                <a:ext cx="1835439" cy="923330"/>
              </a:xfrm>
              <a:prstGeom prst="rect">
                <a:avLst/>
              </a:prstGeom>
              <a:blipFill>
                <a:blip r:embed="rId4"/>
                <a:stretch>
                  <a:fillRect l="-997" t="-662" b="-6623"/>
                </a:stretch>
              </a:blipFill>
            </p:spPr>
            <p:txBody>
              <a:bodyPr/>
              <a:lstStyle/>
              <a:p>
                <a:r>
                  <a:rPr lang="en-US">
                    <a:noFill/>
                  </a:rPr>
                  <a:t> </a:t>
                </a:r>
              </a:p>
            </p:txBody>
          </p:sp>
        </mc:Fallback>
      </mc:AlternateContent>
    </p:spTree>
    <p:extLst>
      <p:ext uri="{BB962C8B-B14F-4D97-AF65-F5344CB8AC3E}">
        <p14:creationId xmlns:p14="http://schemas.microsoft.com/office/powerpoint/2010/main" val="9023753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805176E-EBCF-CDC7-10DC-6F45FAA9DF3E}"/>
              </a:ext>
            </a:extLst>
          </p:cNvPr>
          <p:cNvSpPr/>
          <p:nvPr/>
        </p:nvSpPr>
        <p:spPr>
          <a:xfrm>
            <a:off x="2793963" y="1374528"/>
            <a:ext cx="3240000" cy="32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Analytics?</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232EA826-1650-942D-E28B-DD9F2C60E032}"/>
              </a:ext>
            </a:extLst>
          </p:cNvPr>
          <p:cNvSpPr/>
          <p:nvPr/>
        </p:nvSpPr>
        <p:spPr>
          <a:xfrm>
            <a:off x="4003249" y="1869591"/>
            <a:ext cx="415472" cy="28244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73210D0-71E1-EDBE-DE84-910DC59290AD}"/>
                  </a:ext>
                </a:extLst>
              </p:cNvPr>
              <p:cNvSpPr txBox="1"/>
              <p:nvPr/>
            </p:nvSpPr>
            <p:spPr>
              <a:xfrm>
                <a:off x="3771467" y="1821717"/>
                <a:ext cx="740413" cy="30008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oMath>
                </a14:m>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m:t>
                        </m:r>
                      </m:sub>
                    </m:sSub>
                  </m:oMath>
                </a14:m>
                <a:endParaRPr lang="en-US" dirty="0"/>
              </a:p>
            </p:txBody>
          </p:sp>
        </mc:Choice>
        <mc:Fallback xmlns="">
          <p:sp>
            <p:nvSpPr>
              <p:cNvPr id="6" name="TextBox 5">
                <a:extLst>
                  <a:ext uri="{FF2B5EF4-FFF2-40B4-BE49-F238E27FC236}">
                    <a16:creationId xmlns:a16="http://schemas.microsoft.com/office/drawing/2014/main" id="{773210D0-71E1-EDBE-DE84-910DC59290AD}"/>
                  </a:ext>
                </a:extLst>
              </p:cNvPr>
              <p:cNvSpPr txBox="1">
                <a:spLocks noRot="1" noChangeAspect="1" noMove="1" noResize="1" noEditPoints="1" noAdjustHandles="1" noChangeArrowheads="1" noChangeShapeType="1" noTextEdit="1"/>
              </p:cNvSpPr>
              <p:nvPr/>
            </p:nvSpPr>
            <p:spPr>
              <a:xfrm>
                <a:off x="3771467" y="1821717"/>
                <a:ext cx="740413" cy="300082"/>
              </a:xfrm>
              <a:prstGeom prst="rect">
                <a:avLst/>
              </a:prstGeom>
              <a:blipFill>
                <a:blip r:embed="rId4"/>
                <a:stretch>
                  <a:fillRect t="-6122" b="-18367"/>
                </a:stretch>
              </a:blipFill>
            </p:spPr>
            <p:txBody>
              <a:bodyPr/>
              <a:lstStyle/>
              <a:p>
                <a:r>
                  <a:rPr lang="en-US">
                    <a:noFill/>
                  </a:rPr>
                  <a:t> </a:t>
                </a:r>
              </a:p>
            </p:txBody>
          </p:sp>
        </mc:Fallback>
      </mc:AlternateContent>
      <p:sp>
        <p:nvSpPr>
          <p:cNvPr id="39" name="Oval 38">
            <a:extLst>
              <a:ext uri="{FF2B5EF4-FFF2-40B4-BE49-F238E27FC236}">
                <a16:creationId xmlns:a16="http://schemas.microsoft.com/office/drawing/2014/main" id="{A3DABC4A-16BE-F7EB-7A5F-DDD697CA6F5E}"/>
              </a:ext>
            </a:extLst>
          </p:cNvPr>
          <p:cNvSpPr/>
          <p:nvPr/>
        </p:nvSpPr>
        <p:spPr>
          <a:xfrm>
            <a:off x="4934750" y="1798479"/>
            <a:ext cx="415472" cy="28244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B44498D-5175-DF40-9ECE-D1D46E9974CD}"/>
                  </a:ext>
                </a:extLst>
              </p:cNvPr>
              <p:cNvSpPr txBox="1"/>
              <p:nvPr/>
            </p:nvSpPr>
            <p:spPr>
              <a:xfrm>
                <a:off x="4681804" y="1778380"/>
                <a:ext cx="715385"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m:rPr>
                          <m:nor/>
                        </m:rP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2</m:t>
                          </m:r>
                        </m:sub>
                      </m:sSub>
                    </m:oMath>
                  </m:oMathPara>
                </a14:m>
                <a:endParaRPr lang="en-US" dirty="0"/>
              </a:p>
            </p:txBody>
          </p:sp>
        </mc:Choice>
        <mc:Fallback xmlns="">
          <p:sp>
            <p:nvSpPr>
              <p:cNvPr id="18" name="TextBox 17">
                <a:extLst>
                  <a:ext uri="{FF2B5EF4-FFF2-40B4-BE49-F238E27FC236}">
                    <a16:creationId xmlns:a16="http://schemas.microsoft.com/office/drawing/2014/main" id="{1B44498D-5175-DF40-9ECE-D1D46E9974CD}"/>
                  </a:ext>
                </a:extLst>
              </p:cNvPr>
              <p:cNvSpPr txBox="1">
                <a:spLocks noRot="1" noChangeAspect="1" noMove="1" noResize="1" noEditPoints="1" noAdjustHandles="1" noChangeArrowheads="1" noChangeShapeType="1" noTextEdit="1"/>
              </p:cNvSpPr>
              <p:nvPr/>
            </p:nvSpPr>
            <p:spPr>
              <a:xfrm>
                <a:off x="4681804" y="1778380"/>
                <a:ext cx="715385" cy="300082"/>
              </a:xfrm>
              <a:prstGeom prst="rect">
                <a:avLst/>
              </a:prstGeom>
              <a:blipFill>
                <a:blip r:embed="rId5"/>
                <a:stretch>
                  <a:fillRect/>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945B6F0E-2815-E595-0D37-8B15E4976F9D}"/>
              </a:ext>
            </a:extLst>
          </p:cNvPr>
          <p:cNvSpPr/>
          <p:nvPr/>
        </p:nvSpPr>
        <p:spPr>
          <a:xfrm>
            <a:off x="5539073" y="2943889"/>
            <a:ext cx="415472" cy="28244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992C137E-CB11-FFA5-43C6-942DC1CDE402}"/>
                  </a:ext>
                </a:extLst>
              </p:cNvPr>
              <p:cNvSpPr txBox="1"/>
              <p:nvPr/>
            </p:nvSpPr>
            <p:spPr>
              <a:xfrm>
                <a:off x="5293788" y="2895850"/>
                <a:ext cx="715385"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3</m:t>
                          </m:r>
                        </m:sub>
                      </m:sSub>
                      <m:r>
                        <m:rPr>
                          <m:nor/>
                        </m:rP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3</m:t>
                          </m:r>
                        </m:sub>
                      </m:sSub>
                    </m:oMath>
                  </m:oMathPara>
                </a14:m>
                <a:endParaRPr lang="en-US" dirty="0"/>
              </a:p>
            </p:txBody>
          </p:sp>
        </mc:Choice>
        <mc:Fallback xmlns="">
          <p:sp>
            <p:nvSpPr>
              <p:cNvPr id="33" name="TextBox 32">
                <a:extLst>
                  <a:ext uri="{FF2B5EF4-FFF2-40B4-BE49-F238E27FC236}">
                    <a16:creationId xmlns:a16="http://schemas.microsoft.com/office/drawing/2014/main" id="{992C137E-CB11-FFA5-43C6-942DC1CDE402}"/>
                  </a:ext>
                </a:extLst>
              </p:cNvPr>
              <p:cNvSpPr txBox="1">
                <a:spLocks noRot="1" noChangeAspect="1" noMove="1" noResize="1" noEditPoints="1" noAdjustHandles="1" noChangeArrowheads="1" noChangeShapeType="1" noTextEdit="1"/>
              </p:cNvSpPr>
              <p:nvPr/>
            </p:nvSpPr>
            <p:spPr>
              <a:xfrm>
                <a:off x="5293788" y="2895850"/>
                <a:ext cx="715385" cy="300082"/>
              </a:xfrm>
              <a:prstGeom prst="rect">
                <a:avLst/>
              </a:prstGeom>
              <a:blipFill>
                <a:blip r:embed="rId6"/>
                <a:stretch>
                  <a:fillRect/>
                </a:stretch>
              </a:blipFill>
            </p:spPr>
            <p:txBody>
              <a:bodyPr/>
              <a:lstStyle/>
              <a:p>
                <a:r>
                  <a:rPr lang="en-US">
                    <a:noFill/>
                  </a:rPr>
                  <a:t> </a:t>
                </a:r>
              </a:p>
            </p:txBody>
          </p:sp>
        </mc:Fallback>
      </mc:AlternateContent>
      <p:sp>
        <p:nvSpPr>
          <p:cNvPr id="41" name="Oval 40">
            <a:extLst>
              <a:ext uri="{FF2B5EF4-FFF2-40B4-BE49-F238E27FC236}">
                <a16:creationId xmlns:a16="http://schemas.microsoft.com/office/drawing/2014/main" id="{3892D8C7-62D5-7DDC-401E-CECBDCD5DF29}"/>
              </a:ext>
            </a:extLst>
          </p:cNvPr>
          <p:cNvSpPr/>
          <p:nvPr/>
        </p:nvSpPr>
        <p:spPr>
          <a:xfrm>
            <a:off x="5127617" y="3563673"/>
            <a:ext cx="415472" cy="28244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4BFC50-8CB9-C753-4B57-9CC6EA709D45}"/>
                  </a:ext>
                </a:extLst>
              </p:cNvPr>
              <p:cNvSpPr txBox="1"/>
              <p:nvPr/>
            </p:nvSpPr>
            <p:spPr>
              <a:xfrm>
                <a:off x="4904033" y="3548643"/>
                <a:ext cx="769828" cy="300082"/>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4</m:t>
                        </m:r>
                      </m:sub>
                    </m:sSub>
                  </m:oMath>
                </a14:m>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4</m:t>
                        </m:r>
                      </m:sub>
                    </m:sSub>
                  </m:oMath>
                </a14:m>
                <a:endParaRPr lang="en-US" dirty="0"/>
              </a:p>
            </p:txBody>
          </p:sp>
        </mc:Choice>
        <mc:Fallback xmlns="">
          <p:sp>
            <p:nvSpPr>
              <p:cNvPr id="34" name="TextBox 33">
                <a:extLst>
                  <a:ext uri="{FF2B5EF4-FFF2-40B4-BE49-F238E27FC236}">
                    <a16:creationId xmlns:a16="http://schemas.microsoft.com/office/drawing/2014/main" id="{624BFC50-8CB9-C753-4B57-9CC6EA709D45}"/>
                  </a:ext>
                </a:extLst>
              </p:cNvPr>
              <p:cNvSpPr txBox="1">
                <a:spLocks noRot="1" noChangeAspect="1" noMove="1" noResize="1" noEditPoints="1" noAdjustHandles="1" noChangeArrowheads="1" noChangeShapeType="1" noTextEdit="1"/>
              </p:cNvSpPr>
              <p:nvPr/>
            </p:nvSpPr>
            <p:spPr>
              <a:xfrm>
                <a:off x="4904033" y="3548643"/>
                <a:ext cx="769828" cy="300082"/>
              </a:xfrm>
              <a:prstGeom prst="rect">
                <a:avLst/>
              </a:prstGeom>
              <a:blipFill>
                <a:blip r:embed="rId7"/>
                <a:stretch>
                  <a:fillRect t="-4082" b="-18367"/>
                </a:stretch>
              </a:blipFill>
            </p:spPr>
            <p:txBody>
              <a:bodyPr/>
              <a:lstStyle/>
              <a:p>
                <a:r>
                  <a:rPr lang="en-US">
                    <a:noFill/>
                  </a:rPr>
                  <a:t> </a:t>
                </a:r>
              </a:p>
            </p:txBody>
          </p:sp>
        </mc:Fallback>
      </mc:AlternateContent>
      <p:sp>
        <p:nvSpPr>
          <p:cNvPr id="42" name="Oval 41">
            <a:extLst>
              <a:ext uri="{FF2B5EF4-FFF2-40B4-BE49-F238E27FC236}">
                <a16:creationId xmlns:a16="http://schemas.microsoft.com/office/drawing/2014/main" id="{49B2B44A-4EA2-A251-31FE-6C152F4380B6}"/>
              </a:ext>
            </a:extLst>
          </p:cNvPr>
          <p:cNvSpPr/>
          <p:nvPr/>
        </p:nvSpPr>
        <p:spPr>
          <a:xfrm>
            <a:off x="4364671" y="3970068"/>
            <a:ext cx="415472" cy="28244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C6A9D83D-B180-8B30-1DC3-C65C4F0B4678}"/>
                  </a:ext>
                </a:extLst>
              </p:cNvPr>
              <p:cNvSpPr txBox="1"/>
              <p:nvPr/>
            </p:nvSpPr>
            <p:spPr>
              <a:xfrm>
                <a:off x="4093548" y="3949300"/>
                <a:ext cx="740413"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5</m:t>
                          </m:r>
                        </m:sub>
                      </m:sSub>
                      <m:r>
                        <m:rPr>
                          <m:nor/>
                        </m:rP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5</m:t>
                          </m:r>
                        </m:sub>
                      </m:sSub>
                    </m:oMath>
                  </m:oMathPara>
                </a14:m>
                <a:endParaRPr lang="en-US" dirty="0"/>
              </a:p>
            </p:txBody>
          </p:sp>
        </mc:Choice>
        <mc:Fallback xmlns="">
          <p:sp>
            <p:nvSpPr>
              <p:cNvPr id="35" name="TextBox 34">
                <a:extLst>
                  <a:ext uri="{FF2B5EF4-FFF2-40B4-BE49-F238E27FC236}">
                    <a16:creationId xmlns:a16="http://schemas.microsoft.com/office/drawing/2014/main" id="{C6A9D83D-B180-8B30-1DC3-C65C4F0B4678}"/>
                  </a:ext>
                </a:extLst>
              </p:cNvPr>
              <p:cNvSpPr txBox="1">
                <a:spLocks noRot="1" noChangeAspect="1" noMove="1" noResize="1" noEditPoints="1" noAdjustHandles="1" noChangeArrowheads="1" noChangeShapeType="1" noTextEdit="1"/>
              </p:cNvSpPr>
              <p:nvPr/>
            </p:nvSpPr>
            <p:spPr>
              <a:xfrm>
                <a:off x="4093548" y="3949300"/>
                <a:ext cx="740413" cy="300082"/>
              </a:xfrm>
              <a:prstGeom prst="rect">
                <a:avLst/>
              </a:prstGeom>
              <a:blipFill>
                <a:blip r:embed="rId8"/>
                <a:stretch>
                  <a:fillRect/>
                </a:stretch>
              </a:blipFill>
            </p:spPr>
            <p:txBody>
              <a:bodyPr/>
              <a:lstStyle/>
              <a:p>
                <a:r>
                  <a:rPr lang="en-US">
                    <a:noFill/>
                  </a:rPr>
                  <a:t> </a:t>
                </a:r>
              </a:p>
            </p:txBody>
          </p:sp>
        </mc:Fallback>
      </mc:AlternateContent>
      <p:sp>
        <p:nvSpPr>
          <p:cNvPr id="43" name="Oval 42">
            <a:extLst>
              <a:ext uri="{FF2B5EF4-FFF2-40B4-BE49-F238E27FC236}">
                <a16:creationId xmlns:a16="http://schemas.microsoft.com/office/drawing/2014/main" id="{65349132-7277-EB1D-BD87-956E2556E678}"/>
              </a:ext>
            </a:extLst>
          </p:cNvPr>
          <p:cNvSpPr/>
          <p:nvPr/>
        </p:nvSpPr>
        <p:spPr>
          <a:xfrm>
            <a:off x="3638458" y="3339401"/>
            <a:ext cx="415472" cy="28244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56BF8AD-3365-E76C-D077-8E73213A67C5}"/>
                  </a:ext>
                </a:extLst>
              </p:cNvPr>
              <p:cNvSpPr txBox="1"/>
              <p:nvPr/>
            </p:nvSpPr>
            <p:spPr>
              <a:xfrm>
                <a:off x="3399333" y="3321759"/>
                <a:ext cx="694215"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6</m:t>
                          </m:r>
                        </m:sub>
                      </m:sSub>
                      <m:r>
                        <m:rPr>
                          <m:nor/>
                        </m:rPr>
                        <a:rPr lang="en-US" dirty="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6</m:t>
                          </m:r>
                        </m:sub>
                      </m:sSub>
                    </m:oMath>
                  </m:oMathPara>
                </a14:m>
                <a:endParaRPr lang="en-US" dirty="0"/>
              </a:p>
            </p:txBody>
          </p:sp>
        </mc:Choice>
        <mc:Fallback xmlns="">
          <p:sp>
            <p:nvSpPr>
              <p:cNvPr id="36" name="TextBox 35">
                <a:extLst>
                  <a:ext uri="{FF2B5EF4-FFF2-40B4-BE49-F238E27FC236}">
                    <a16:creationId xmlns:a16="http://schemas.microsoft.com/office/drawing/2014/main" id="{C56BF8AD-3365-E76C-D077-8E73213A67C5}"/>
                  </a:ext>
                </a:extLst>
              </p:cNvPr>
              <p:cNvSpPr txBox="1">
                <a:spLocks noRot="1" noChangeAspect="1" noMove="1" noResize="1" noEditPoints="1" noAdjustHandles="1" noChangeArrowheads="1" noChangeShapeType="1" noTextEdit="1"/>
              </p:cNvSpPr>
              <p:nvPr/>
            </p:nvSpPr>
            <p:spPr>
              <a:xfrm>
                <a:off x="3399333" y="3321759"/>
                <a:ext cx="694215" cy="300082"/>
              </a:xfrm>
              <a:prstGeom prst="rect">
                <a:avLst/>
              </a:prstGeom>
              <a:blipFill>
                <a:blip r:embed="rId9"/>
                <a:stretch>
                  <a:fillRect/>
                </a:stretch>
              </a:blipFill>
            </p:spPr>
            <p:txBody>
              <a:bodyPr/>
              <a:lstStyle/>
              <a:p>
                <a:r>
                  <a:rPr lang="en-US">
                    <a:noFill/>
                  </a:rPr>
                  <a:t> </a:t>
                </a:r>
              </a:p>
            </p:txBody>
          </p:sp>
        </mc:Fallback>
      </mc:AlternateContent>
      <p:sp>
        <p:nvSpPr>
          <p:cNvPr id="44" name="Oval 43">
            <a:extLst>
              <a:ext uri="{FF2B5EF4-FFF2-40B4-BE49-F238E27FC236}">
                <a16:creationId xmlns:a16="http://schemas.microsoft.com/office/drawing/2014/main" id="{08D49F7B-A900-07D4-1A3C-ADD1510C6898}"/>
              </a:ext>
            </a:extLst>
          </p:cNvPr>
          <p:cNvSpPr/>
          <p:nvPr/>
        </p:nvSpPr>
        <p:spPr>
          <a:xfrm>
            <a:off x="3571191" y="2448882"/>
            <a:ext cx="415472" cy="28244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Oval 44">
            <a:extLst>
              <a:ext uri="{FF2B5EF4-FFF2-40B4-BE49-F238E27FC236}">
                <a16:creationId xmlns:a16="http://schemas.microsoft.com/office/drawing/2014/main" id="{ECF10874-47F2-C544-7FD8-898E6FD93119}"/>
              </a:ext>
            </a:extLst>
          </p:cNvPr>
          <p:cNvSpPr/>
          <p:nvPr/>
        </p:nvSpPr>
        <p:spPr>
          <a:xfrm>
            <a:off x="3632175" y="2673879"/>
            <a:ext cx="415472" cy="282440"/>
          </a:xfrm>
          <a:prstGeom prst="ellipse">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198C07C-41BA-F5BE-8B83-C0022698DB52}"/>
                  </a:ext>
                </a:extLst>
              </p:cNvPr>
              <p:cNvSpPr txBox="1"/>
              <p:nvPr/>
            </p:nvSpPr>
            <p:spPr>
              <a:xfrm>
                <a:off x="3341327" y="2426186"/>
                <a:ext cx="821072" cy="507831"/>
              </a:xfrm>
              <a:prstGeom prst="rect">
                <a:avLst/>
              </a:prstGeom>
              <a:noFill/>
            </p:spPr>
            <p:txBody>
              <a:bodyPr wrap="square" rtlCol="0">
                <a:spAutoFit/>
              </a:bodyPr>
              <a:lstStyle/>
              <a:p>
                <a14:m>
                  <m:oMath xmlns:m="http://schemas.openxmlformats.org/officeDocument/2006/math">
                    <m:sSub>
                      <m:sSubPr>
                        <m:ctrlPr>
                          <a:rPr lang="en-US"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7</m:t>
                        </m:r>
                      </m:sub>
                    </m:sSub>
                  </m:oMath>
                </a14:m>
                <a:r>
                  <a:rPr lang="en-US" dirty="0">
                    <a:latin typeface="Cambria Math" panose="02040503050406030204" pitchFamily="18" charset="0"/>
                    <a:ea typeface="Cambria Math" panose="02040503050406030204" pitchFamily="18" charset="0"/>
                  </a:rPr>
                  <a:t>±</a:t>
                </a:r>
                <a14:m>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7</m:t>
                        </m:r>
                      </m:sub>
                    </m:sSub>
                    <m:r>
                      <a:rPr lang="en-GB" i="1">
                        <a:latin typeface="Cambria Math" panose="02040503050406030204" pitchFamily="18" charset="0"/>
                      </a:rPr>
                      <m:t> </m:t>
                    </m:r>
                  </m:oMath>
                </a14:m>
                <a:endParaRPr lang="en-GB" dirty="0"/>
              </a:p>
              <a:p>
                <a:r>
                  <a:rPr lang="en-US" dirty="0"/>
                  <a:t>/</a:t>
                </a:r>
                <a14:m>
                  <m:oMath xmlns:m="http://schemas.openxmlformats.org/officeDocument/2006/math">
                    <m:sSub>
                      <m:sSubPr>
                        <m:ctrlPr>
                          <a:rPr lang="en-US" i="1" smtClean="0">
                            <a:latin typeface="Cambria Math" panose="02040503050406030204" pitchFamily="18" charset="0"/>
                          </a:rPr>
                        </m:ctrlPr>
                      </m:sSubPr>
                      <m:e>
                        <m:r>
                          <a:rPr lang="en-GB" i="1">
                            <a:latin typeface="Cambria Math" panose="02040503050406030204" pitchFamily="18" charset="0"/>
                          </a:rPr>
                          <m:t>𝑥</m:t>
                        </m:r>
                      </m:e>
                      <m:sub>
                        <m:r>
                          <a:rPr lang="en-GB" b="0" i="1" smtClean="0">
                            <a:latin typeface="Cambria Math" panose="02040503050406030204" pitchFamily="18" charset="0"/>
                          </a:rPr>
                          <m:t>𝑛</m:t>
                        </m:r>
                      </m:sub>
                    </m:sSub>
                    <m:r>
                      <m:rPr>
                        <m:nor/>
                      </m:rP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GB" i="1">
                            <a:latin typeface="Cambria Math" panose="02040503050406030204" pitchFamily="18" charset="0"/>
                          </a:rPr>
                          <m:t>h</m:t>
                        </m:r>
                      </m:e>
                      <m:sub>
                        <m:r>
                          <a:rPr lang="en-GB" b="0" i="1" smtClean="0">
                            <a:latin typeface="Cambria Math" panose="02040503050406030204" pitchFamily="18" charset="0"/>
                          </a:rPr>
                          <m:t>𝑛</m:t>
                        </m:r>
                      </m:sub>
                    </m:sSub>
                  </m:oMath>
                </a14:m>
                <a:endParaRPr lang="en-US" dirty="0"/>
              </a:p>
            </p:txBody>
          </p:sp>
        </mc:Choice>
        <mc:Fallback xmlns="">
          <p:sp>
            <p:nvSpPr>
              <p:cNvPr id="37" name="TextBox 36">
                <a:extLst>
                  <a:ext uri="{FF2B5EF4-FFF2-40B4-BE49-F238E27FC236}">
                    <a16:creationId xmlns:a16="http://schemas.microsoft.com/office/drawing/2014/main" id="{1198C07C-41BA-F5BE-8B83-C0022698DB52}"/>
                  </a:ext>
                </a:extLst>
              </p:cNvPr>
              <p:cNvSpPr txBox="1">
                <a:spLocks noRot="1" noChangeAspect="1" noMove="1" noResize="1" noEditPoints="1" noAdjustHandles="1" noChangeArrowheads="1" noChangeShapeType="1" noTextEdit="1"/>
              </p:cNvSpPr>
              <p:nvPr/>
            </p:nvSpPr>
            <p:spPr>
              <a:xfrm>
                <a:off x="3341327" y="2426186"/>
                <a:ext cx="821072" cy="507831"/>
              </a:xfrm>
              <a:prstGeom prst="rect">
                <a:avLst/>
              </a:prstGeom>
              <a:blipFill>
                <a:blip r:embed="rId10"/>
                <a:stretch>
                  <a:fillRect l="-1481" t="-3614" b="-12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68804F48-01A7-CB2F-DDF9-F8A93C0AB614}"/>
                  </a:ext>
                </a:extLst>
              </p:cNvPr>
              <p:cNvSpPr txBox="1"/>
              <p:nvPr/>
            </p:nvSpPr>
            <p:spPr>
              <a:xfrm>
                <a:off x="4234798" y="2559870"/>
                <a:ext cx="881297" cy="715581"/>
              </a:xfrm>
              <a:prstGeom prst="rect">
                <a:avLst/>
              </a:prstGeom>
              <a:noFill/>
            </p:spPr>
            <p:txBody>
              <a:bodyPr wrap="square" rtlCol="0">
                <a:spAutoFit/>
              </a:bodyPr>
              <a:lstStyle/>
              <a:p>
                <a:r>
                  <a:rPr lang="en-GB" dirty="0">
                    <a:solidFill>
                      <a:srgbClr val="FF0000"/>
                    </a:solidFill>
                  </a:rPr>
                  <a:t>These all have to sum to </a:t>
                </a:r>
                <a14:m>
                  <m:oMath xmlns:m="http://schemas.openxmlformats.org/officeDocument/2006/math">
                    <m:r>
                      <a:rPr lang="en-GB" i="1" dirty="0" smtClean="0">
                        <a:solidFill>
                          <a:srgbClr val="FF0000"/>
                        </a:solidFill>
                        <a:latin typeface="Cambria Math" panose="02040503050406030204" pitchFamily="18" charset="0"/>
                      </a:rPr>
                      <m:t>0</m:t>
                    </m:r>
                  </m:oMath>
                </a14:m>
                <a:endParaRPr lang="en-US" dirty="0">
                  <a:solidFill>
                    <a:srgbClr val="FF0000"/>
                  </a:solidFill>
                </a:endParaRPr>
              </a:p>
            </p:txBody>
          </p:sp>
        </mc:Choice>
        <mc:Fallback xmlns="">
          <p:sp>
            <p:nvSpPr>
              <p:cNvPr id="46" name="TextBox 45">
                <a:extLst>
                  <a:ext uri="{FF2B5EF4-FFF2-40B4-BE49-F238E27FC236}">
                    <a16:creationId xmlns:a16="http://schemas.microsoft.com/office/drawing/2014/main" id="{68804F48-01A7-CB2F-DDF9-F8A93C0AB614}"/>
                  </a:ext>
                </a:extLst>
              </p:cNvPr>
              <p:cNvSpPr txBox="1">
                <a:spLocks noRot="1" noChangeAspect="1" noMove="1" noResize="1" noEditPoints="1" noAdjustHandles="1" noChangeArrowheads="1" noChangeShapeType="1" noTextEdit="1"/>
              </p:cNvSpPr>
              <p:nvPr/>
            </p:nvSpPr>
            <p:spPr>
              <a:xfrm>
                <a:off x="4234798" y="2559870"/>
                <a:ext cx="881297" cy="715581"/>
              </a:xfrm>
              <a:prstGeom prst="rect">
                <a:avLst/>
              </a:prstGeom>
              <a:blipFill>
                <a:blip r:embed="rId11"/>
                <a:stretch>
                  <a:fillRect l="-2083" t="-1709" b="-85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3D617F9C-094C-5933-674F-053A15B359C8}"/>
                  </a:ext>
                </a:extLst>
              </p:cNvPr>
              <p:cNvSpPr txBox="1"/>
              <p:nvPr/>
            </p:nvSpPr>
            <p:spPr>
              <a:xfrm>
                <a:off x="6794499" y="3710103"/>
                <a:ext cx="1835439" cy="923330"/>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Secure communication </a:t>
                </a:r>
              </a:p>
              <a:p>
                <a:r>
                  <a:rPr lang="en-GB" dirty="0">
                    <a:solidFill>
                      <a:srgbClr val="7030A0"/>
                    </a:solidFill>
                  </a:rPr>
                  <a:t>between clients to </a:t>
                </a:r>
              </a:p>
              <a:p>
                <a:r>
                  <a:rPr lang="en-GB" dirty="0">
                    <a:solidFill>
                      <a:srgbClr val="7030A0"/>
                    </a:solidFill>
                  </a:rPr>
                  <a:t>aggregate their results</a:t>
                </a:r>
                <a:endParaRPr lang="en-US" dirty="0">
                  <a:solidFill>
                    <a:srgbClr val="7030A0"/>
                  </a:solidFill>
                </a:endParaRPr>
              </a:p>
            </p:txBody>
          </p:sp>
        </mc:Choice>
        <mc:Fallback xmlns="">
          <p:sp>
            <p:nvSpPr>
              <p:cNvPr id="50" name="TextBox 49">
                <a:extLst>
                  <a:ext uri="{FF2B5EF4-FFF2-40B4-BE49-F238E27FC236}">
                    <a16:creationId xmlns:a16="http://schemas.microsoft.com/office/drawing/2014/main" id="{3D617F9C-094C-5933-674F-053A15B359C8}"/>
                  </a:ext>
                </a:extLst>
              </p:cNvPr>
              <p:cNvSpPr txBox="1">
                <a:spLocks noRot="1" noChangeAspect="1" noMove="1" noResize="1" noEditPoints="1" noAdjustHandles="1" noChangeArrowheads="1" noChangeShapeType="1" noTextEdit="1"/>
              </p:cNvSpPr>
              <p:nvPr/>
            </p:nvSpPr>
            <p:spPr>
              <a:xfrm>
                <a:off x="6794499" y="3710103"/>
                <a:ext cx="1835439" cy="923330"/>
              </a:xfrm>
              <a:prstGeom prst="rect">
                <a:avLst/>
              </a:prstGeom>
              <a:blipFill>
                <a:blip r:embed="rId4"/>
                <a:stretch>
                  <a:fillRect l="-997" t="-662" b="-6623"/>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E7F4F4D7-E402-C7D8-9747-52D240E2C149}"/>
              </a:ext>
            </a:extLst>
          </p:cNvPr>
          <p:cNvSpPr txBox="1"/>
          <p:nvPr/>
        </p:nvSpPr>
        <p:spPr>
          <a:xfrm>
            <a:off x="4742378" y="409739"/>
            <a:ext cx="2022163" cy="715581"/>
          </a:xfrm>
          <a:prstGeom prst="rect">
            <a:avLst/>
          </a:prstGeom>
          <a:noFill/>
        </p:spPr>
        <p:txBody>
          <a:bodyPr wrap="square" rtlCol="0">
            <a:spAutoFit/>
          </a:bodyPr>
          <a:lstStyle/>
          <a:p>
            <a:r>
              <a:rPr lang="en-GB" dirty="0">
                <a:solidFill>
                  <a:srgbClr val="FF0000"/>
                </a:solidFill>
              </a:rPr>
              <a:t>Not really Differential</a:t>
            </a:r>
          </a:p>
          <a:p>
            <a:r>
              <a:rPr lang="en-GB" dirty="0">
                <a:solidFill>
                  <a:srgbClr val="FF0000"/>
                </a:solidFill>
              </a:rPr>
              <a:t>Privacy as does not</a:t>
            </a:r>
          </a:p>
          <a:p>
            <a:r>
              <a:rPr lang="en-GB" dirty="0">
                <a:solidFill>
                  <a:srgbClr val="FF0000"/>
                </a:solidFill>
              </a:rPr>
              <a:t>satisfy definition</a:t>
            </a:r>
            <a:endParaRPr lang="en-US" dirty="0">
              <a:solidFill>
                <a:srgbClr val="FF0000"/>
              </a:solidFill>
            </a:endParaRPr>
          </a:p>
        </p:txBody>
      </p:sp>
    </p:spTree>
    <p:extLst>
      <p:ext uri="{BB962C8B-B14F-4D97-AF65-F5344CB8AC3E}">
        <p14:creationId xmlns:p14="http://schemas.microsoft.com/office/powerpoint/2010/main" val="15276668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1040"/>
            <a:ext cx="5709846" cy="380867"/>
          </a:xfrm>
          <a:prstGeom prst="rect">
            <a:avLst/>
          </a:prstGeom>
        </p:spPr>
        <p:txBody>
          <a:bodyPr>
            <a:noAutofit/>
          </a:bodyPr>
          <a:lstStyle/>
          <a:p>
            <a:pPr marL="0" indent="0">
              <a:buNone/>
            </a:pPr>
            <a:r>
              <a:rPr lang="en-US" sz="2400" b="1" dirty="0">
                <a:solidFill>
                  <a:srgbClr val="F47920"/>
                </a:solidFill>
                <a:latin typeface="+mn-lt"/>
              </a:rPr>
              <a:t>Federated Learning/Analytics is the setting.</a:t>
            </a:r>
          </a:p>
          <a:p>
            <a:endParaRPr lang="en-US" dirty="0">
              <a:solidFill>
                <a:srgbClr val="00B2DD"/>
              </a:solidFill>
              <a:latin typeface="+mn-lt"/>
            </a:endParaRPr>
          </a:p>
        </p:txBody>
      </p:sp>
    </p:spTree>
    <p:extLst>
      <p:ext uri="{BB962C8B-B14F-4D97-AF65-F5344CB8AC3E}">
        <p14:creationId xmlns:p14="http://schemas.microsoft.com/office/powerpoint/2010/main" val="2064647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Analytics?</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hought Bubble: Cloud 33">
            <a:extLst>
              <a:ext uri="{FF2B5EF4-FFF2-40B4-BE49-F238E27FC236}">
                <a16:creationId xmlns:a16="http://schemas.microsoft.com/office/drawing/2014/main" id="{69CB891C-88AD-71A8-0F57-74D48D44A705}"/>
              </a:ext>
            </a:extLst>
          </p:cNvPr>
          <p:cNvSpPr/>
          <p:nvPr/>
        </p:nvSpPr>
        <p:spPr>
          <a:xfrm>
            <a:off x="3276931" y="2487616"/>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Thought Bubble: Cloud 34">
            <a:extLst>
              <a:ext uri="{FF2B5EF4-FFF2-40B4-BE49-F238E27FC236}">
                <a16:creationId xmlns:a16="http://schemas.microsoft.com/office/drawing/2014/main" id="{C454CBB9-A83C-F082-0755-A5F33D7D4CC4}"/>
              </a:ext>
            </a:extLst>
          </p:cNvPr>
          <p:cNvSpPr/>
          <p:nvPr/>
        </p:nvSpPr>
        <p:spPr>
          <a:xfrm>
            <a:off x="2420101" y="2072915"/>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Thought Bubble: Cloud 35">
            <a:extLst>
              <a:ext uri="{FF2B5EF4-FFF2-40B4-BE49-F238E27FC236}">
                <a16:creationId xmlns:a16="http://schemas.microsoft.com/office/drawing/2014/main" id="{AC1DA620-496C-3FF1-F2D7-7FC8D8D922F2}"/>
              </a:ext>
            </a:extLst>
          </p:cNvPr>
          <p:cNvSpPr/>
          <p:nvPr/>
        </p:nvSpPr>
        <p:spPr>
          <a:xfrm>
            <a:off x="1642854" y="1762681"/>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hought Bubble: Cloud 36">
            <a:extLst>
              <a:ext uri="{FF2B5EF4-FFF2-40B4-BE49-F238E27FC236}">
                <a16:creationId xmlns:a16="http://schemas.microsoft.com/office/drawing/2014/main" id="{D4E64B70-717E-BAE1-ACD2-83DB407C9073}"/>
              </a:ext>
            </a:extLst>
          </p:cNvPr>
          <p:cNvSpPr/>
          <p:nvPr/>
        </p:nvSpPr>
        <p:spPr>
          <a:xfrm>
            <a:off x="3574297" y="345693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hought Bubble: Cloud 38">
            <a:extLst>
              <a:ext uri="{FF2B5EF4-FFF2-40B4-BE49-F238E27FC236}">
                <a16:creationId xmlns:a16="http://schemas.microsoft.com/office/drawing/2014/main" id="{EF151B23-2F8F-CAF7-44C3-5024487E1A55}"/>
              </a:ext>
            </a:extLst>
          </p:cNvPr>
          <p:cNvSpPr/>
          <p:nvPr/>
        </p:nvSpPr>
        <p:spPr>
          <a:xfrm>
            <a:off x="1762682" y="2640016"/>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Thought Bubble: Cloud 39">
            <a:extLst>
              <a:ext uri="{FF2B5EF4-FFF2-40B4-BE49-F238E27FC236}">
                <a16:creationId xmlns:a16="http://schemas.microsoft.com/office/drawing/2014/main" id="{3F2F2F1A-65FE-B710-4EDE-E6277C8E976F}"/>
              </a:ext>
            </a:extLst>
          </p:cNvPr>
          <p:cNvSpPr/>
          <p:nvPr/>
        </p:nvSpPr>
        <p:spPr>
          <a:xfrm>
            <a:off x="1755599" y="3583638"/>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Thought Bubble: Cloud 40">
            <a:extLst>
              <a:ext uri="{FF2B5EF4-FFF2-40B4-BE49-F238E27FC236}">
                <a16:creationId xmlns:a16="http://schemas.microsoft.com/office/drawing/2014/main" id="{D13D0685-1C2A-678C-1AD3-24B0D6B16D37}"/>
              </a:ext>
            </a:extLst>
          </p:cNvPr>
          <p:cNvSpPr/>
          <p:nvPr/>
        </p:nvSpPr>
        <p:spPr>
          <a:xfrm>
            <a:off x="2647580" y="3313638"/>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Thought Bubble: Cloud 41">
            <a:extLst>
              <a:ext uri="{FF2B5EF4-FFF2-40B4-BE49-F238E27FC236}">
                <a16:creationId xmlns:a16="http://schemas.microsoft.com/office/drawing/2014/main" id="{27DA6EFC-842A-5E3F-3487-9486C5ACC292}"/>
              </a:ext>
            </a:extLst>
          </p:cNvPr>
          <p:cNvSpPr/>
          <p:nvPr/>
        </p:nvSpPr>
        <p:spPr>
          <a:xfrm>
            <a:off x="2871160" y="4099341"/>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hought Bubble: Cloud 42">
            <a:extLst>
              <a:ext uri="{FF2B5EF4-FFF2-40B4-BE49-F238E27FC236}">
                <a16:creationId xmlns:a16="http://schemas.microsoft.com/office/drawing/2014/main" id="{BCC22D6A-A99A-B585-CB86-5C0F8E7C2229}"/>
              </a:ext>
            </a:extLst>
          </p:cNvPr>
          <p:cNvSpPr/>
          <p:nvPr/>
        </p:nvSpPr>
        <p:spPr>
          <a:xfrm>
            <a:off x="1102068" y="2259371"/>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Thought Bubble: Cloud 43">
            <a:extLst>
              <a:ext uri="{FF2B5EF4-FFF2-40B4-BE49-F238E27FC236}">
                <a16:creationId xmlns:a16="http://schemas.microsoft.com/office/drawing/2014/main" id="{DA173EED-309B-F517-015F-DF50F9FF3D8C}"/>
              </a:ext>
            </a:extLst>
          </p:cNvPr>
          <p:cNvSpPr/>
          <p:nvPr/>
        </p:nvSpPr>
        <p:spPr>
          <a:xfrm>
            <a:off x="3752506" y="1519230"/>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Thought Bubble: Cloud 44">
            <a:extLst>
              <a:ext uri="{FF2B5EF4-FFF2-40B4-BE49-F238E27FC236}">
                <a16:creationId xmlns:a16="http://schemas.microsoft.com/office/drawing/2014/main" id="{9EA0C322-BFEE-7025-AA11-C202CE7F249B}"/>
              </a:ext>
            </a:extLst>
          </p:cNvPr>
          <p:cNvSpPr/>
          <p:nvPr/>
        </p:nvSpPr>
        <p:spPr>
          <a:xfrm>
            <a:off x="4427034" y="644415"/>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Thought Bubble: Cloud 45">
            <a:extLst>
              <a:ext uri="{FF2B5EF4-FFF2-40B4-BE49-F238E27FC236}">
                <a16:creationId xmlns:a16="http://schemas.microsoft.com/office/drawing/2014/main" id="{B230DF09-1CA1-A984-5422-CF52DAABAAF3}"/>
              </a:ext>
            </a:extLst>
          </p:cNvPr>
          <p:cNvSpPr/>
          <p:nvPr/>
        </p:nvSpPr>
        <p:spPr>
          <a:xfrm>
            <a:off x="4881838" y="1404005"/>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hought Bubble: Cloud 46">
            <a:extLst>
              <a:ext uri="{FF2B5EF4-FFF2-40B4-BE49-F238E27FC236}">
                <a16:creationId xmlns:a16="http://schemas.microsoft.com/office/drawing/2014/main" id="{B49213B2-D9CC-3955-1FB1-3B41AFF4EE8E}"/>
              </a:ext>
            </a:extLst>
          </p:cNvPr>
          <p:cNvSpPr/>
          <p:nvPr/>
        </p:nvSpPr>
        <p:spPr>
          <a:xfrm>
            <a:off x="1135934" y="3131929"/>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Thought Bubble: Cloud 47">
            <a:extLst>
              <a:ext uri="{FF2B5EF4-FFF2-40B4-BE49-F238E27FC236}">
                <a16:creationId xmlns:a16="http://schemas.microsoft.com/office/drawing/2014/main" id="{6408AF11-3B92-B442-62E8-4BA0241B8C32}"/>
              </a:ext>
            </a:extLst>
          </p:cNvPr>
          <p:cNvSpPr/>
          <p:nvPr/>
        </p:nvSpPr>
        <p:spPr>
          <a:xfrm>
            <a:off x="5673861" y="101037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Thought Bubble: Cloud 48">
            <a:extLst>
              <a:ext uri="{FF2B5EF4-FFF2-40B4-BE49-F238E27FC236}">
                <a16:creationId xmlns:a16="http://schemas.microsoft.com/office/drawing/2014/main" id="{BAFEAC57-3CCD-DDDD-60EE-F303D1ABD48A}"/>
              </a:ext>
            </a:extLst>
          </p:cNvPr>
          <p:cNvSpPr/>
          <p:nvPr/>
        </p:nvSpPr>
        <p:spPr>
          <a:xfrm>
            <a:off x="5331747" y="3620103"/>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hought Bubble: Cloud 49">
            <a:extLst>
              <a:ext uri="{FF2B5EF4-FFF2-40B4-BE49-F238E27FC236}">
                <a16:creationId xmlns:a16="http://schemas.microsoft.com/office/drawing/2014/main" id="{8F4E1EB9-9267-3919-CD7C-F9558E61CBCE}"/>
              </a:ext>
            </a:extLst>
          </p:cNvPr>
          <p:cNvSpPr/>
          <p:nvPr/>
        </p:nvSpPr>
        <p:spPr>
          <a:xfrm>
            <a:off x="4453988" y="3995405"/>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Thought Bubble: Cloud 50">
            <a:extLst>
              <a:ext uri="{FF2B5EF4-FFF2-40B4-BE49-F238E27FC236}">
                <a16:creationId xmlns:a16="http://schemas.microsoft.com/office/drawing/2014/main" id="{92546E01-2F0A-ED2E-8B60-9FDD745B83C4}"/>
              </a:ext>
            </a:extLst>
          </p:cNvPr>
          <p:cNvSpPr/>
          <p:nvPr/>
        </p:nvSpPr>
        <p:spPr>
          <a:xfrm>
            <a:off x="6594088" y="3062040"/>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Thought Bubble: Cloud 51">
            <a:extLst>
              <a:ext uri="{FF2B5EF4-FFF2-40B4-BE49-F238E27FC236}">
                <a16:creationId xmlns:a16="http://schemas.microsoft.com/office/drawing/2014/main" id="{32FE4539-AECF-B093-4AD5-B8BA5B257019}"/>
              </a:ext>
            </a:extLst>
          </p:cNvPr>
          <p:cNvSpPr/>
          <p:nvPr/>
        </p:nvSpPr>
        <p:spPr>
          <a:xfrm>
            <a:off x="5659711" y="2589927"/>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Thought Bubble: Cloud 52">
            <a:extLst>
              <a:ext uri="{FF2B5EF4-FFF2-40B4-BE49-F238E27FC236}">
                <a16:creationId xmlns:a16="http://schemas.microsoft.com/office/drawing/2014/main" id="{CD326C94-F70E-26F7-CE0D-0C1D20046D19}"/>
              </a:ext>
            </a:extLst>
          </p:cNvPr>
          <p:cNvSpPr/>
          <p:nvPr/>
        </p:nvSpPr>
        <p:spPr>
          <a:xfrm>
            <a:off x="6051448" y="180138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Thought Bubble: Cloud 53">
            <a:extLst>
              <a:ext uri="{FF2B5EF4-FFF2-40B4-BE49-F238E27FC236}">
                <a16:creationId xmlns:a16="http://schemas.microsoft.com/office/drawing/2014/main" id="{2D4B54CC-2F72-3E2E-E490-90E5DE9232EC}"/>
              </a:ext>
            </a:extLst>
          </p:cNvPr>
          <p:cNvSpPr/>
          <p:nvPr/>
        </p:nvSpPr>
        <p:spPr>
          <a:xfrm>
            <a:off x="7156247" y="207328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hought Bubble: Cloud 54">
            <a:extLst>
              <a:ext uri="{FF2B5EF4-FFF2-40B4-BE49-F238E27FC236}">
                <a16:creationId xmlns:a16="http://schemas.microsoft.com/office/drawing/2014/main" id="{4CBAE709-1CC1-6987-B831-5AFCF9AAF826}"/>
              </a:ext>
            </a:extLst>
          </p:cNvPr>
          <p:cNvSpPr/>
          <p:nvPr/>
        </p:nvSpPr>
        <p:spPr>
          <a:xfrm>
            <a:off x="6269652" y="3763638"/>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Thought Bubble: Cloud 55">
            <a:extLst>
              <a:ext uri="{FF2B5EF4-FFF2-40B4-BE49-F238E27FC236}">
                <a16:creationId xmlns:a16="http://schemas.microsoft.com/office/drawing/2014/main" id="{FDAF22DA-8574-F023-0306-6F651FDAC148}"/>
              </a:ext>
            </a:extLst>
          </p:cNvPr>
          <p:cNvSpPr/>
          <p:nvPr/>
        </p:nvSpPr>
        <p:spPr>
          <a:xfrm>
            <a:off x="8273324" y="3192176"/>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Thought Bubble: Cloud 56">
            <a:extLst>
              <a:ext uri="{FF2B5EF4-FFF2-40B4-BE49-F238E27FC236}">
                <a16:creationId xmlns:a16="http://schemas.microsoft.com/office/drawing/2014/main" id="{C66ED3EE-B017-78A3-B097-978C42CE629B}"/>
              </a:ext>
            </a:extLst>
          </p:cNvPr>
          <p:cNvSpPr/>
          <p:nvPr/>
        </p:nvSpPr>
        <p:spPr>
          <a:xfrm>
            <a:off x="6696029" y="1138963"/>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Thought Bubble: Cloud 57">
            <a:extLst>
              <a:ext uri="{FF2B5EF4-FFF2-40B4-BE49-F238E27FC236}">
                <a16:creationId xmlns:a16="http://schemas.microsoft.com/office/drawing/2014/main" id="{5D3725AF-9D66-BFB4-8AB7-98FDFF5A83C9}"/>
              </a:ext>
            </a:extLst>
          </p:cNvPr>
          <p:cNvSpPr/>
          <p:nvPr/>
        </p:nvSpPr>
        <p:spPr>
          <a:xfrm>
            <a:off x="7506118" y="1449213"/>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Thought Bubble: Cloud 58">
            <a:extLst>
              <a:ext uri="{FF2B5EF4-FFF2-40B4-BE49-F238E27FC236}">
                <a16:creationId xmlns:a16="http://schemas.microsoft.com/office/drawing/2014/main" id="{2481BF26-70B4-700D-1743-DD8A08E8FB5F}"/>
              </a:ext>
            </a:extLst>
          </p:cNvPr>
          <p:cNvSpPr/>
          <p:nvPr/>
        </p:nvSpPr>
        <p:spPr>
          <a:xfrm>
            <a:off x="7928633" y="2169371"/>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Thought Bubble: Cloud 59">
            <a:extLst>
              <a:ext uri="{FF2B5EF4-FFF2-40B4-BE49-F238E27FC236}">
                <a16:creationId xmlns:a16="http://schemas.microsoft.com/office/drawing/2014/main" id="{936D46B3-E133-F8AD-49F7-6D7BEEE9404D}"/>
              </a:ext>
            </a:extLst>
          </p:cNvPr>
          <p:cNvSpPr/>
          <p:nvPr/>
        </p:nvSpPr>
        <p:spPr>
          <a:xfrm>
            <a:off x="7504591" y="281926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BC5894B-A1A3-9E63-EA28-140B34A68449}"/>
                  </a:ext>
                </a:extLst>
              </p:cNvPr>
              <p:cNvSpPr txBox="1"/>
              <p:nvPr/>
            </p:nvSpPr>
            <p:spPr>
              <a:xfrm>
                <a:off x="6794499" y="3710103"/>
                <a:ext cx="1835439" cy="923330"/>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Secure communication </a:t>
                </a:r>
              </a:p>
              <a:p>
                <a:r>
                  <a:rPr lang="en-GB" dirty="0">
                    <a:solidFill>
                      <a:srgbClr val="7030A0"/>
                    </a:solidFill>
                  </a:rPr>
                  <a:t>between clients to </a:t>
                </a:r>
              </a:p>
              <a:p>
                <a:r>
                  <a:rPr lang="en-GB" dirty="0">
                    <a:solidFill>
                      <a:srgbClr val="7030A0"/>
                    </a:solidFill>
                  </a:rPr>
                  <a:t>aggregate their results</a:t>
                </a:r>
                <a:endParaRPr lang="en-US" dirty="0">
                  <a:solidFill>
                    <a:srgbClr val="7030A0"/>
                  </a:solidFill>
                </a:endParaRPr>
              </a:p>
            </p:txBody>
          </p:sp>
        </mc:Choice>
        <mc:Fallback xmlns="">
          <p:sp>
            <p:nvSpPr>
              <p:cNvPr id="6" name="TextBox 5">
                <a:extLst>
                  <a:ext uri="{FF2B5EF4-FFF2-40B4-BE49-F238E27FC236}">
                    <a16:creationId xmlns:a16="http://schemas.microsoft.com/office/drawing/2014/main" id="{0BC5894B-A1A3-9E63-EA28-140B34A68449}"/>
                  </a:ext>
                </a:extLst>
              </p:cNvPr>
              <p:cNvSpPr txBox="1">
                <a:spLocks noRot="1" noChangeAspect="1" noMove="1" noResize="1" noEditPoints="1" noAdjustHandles="1" noChangeArrowheads="1" noChangeShapeType="1" noTextEdit="1"/>
              </p:cNvSpPr>
              <p:nvPr/>
            </p:nvSpPr>
            <p:spPr>
              <a:xfrm>
                <a:off x="6794499" y="3710103"/>
                <a:ext cx="1835439" cy="923330"/>
              </a:xfrm>
              <a:prstGeom prst="rect">
                <a:avLst/>
              </a:prstGeom>
              <a:blipFill>
                <a:blip r:embed="rId3"/>
                <a:stretch>
                  <a:fillRect l="-997" t="-662" b="-662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D5E4FD61-DBC8-5036-4CBA-4144D4C50715}"/>
              </a:ext>
            </a:extLst>
          </p:cNvPr>
          <p:cNvSpPr txBox="1"/>
          <p:nvPr/>
        </p:nvSpPr>
        <p:spPr>
          <a:xfrm>
            <a:off x="3890165" y="2102705"/>
            <a:ext cx="1591579" cy="1338828"/>
          </a:xfrm>
          <a:prstGeom prst="rect">
            <a:avLst/>
          </a:prstGeom>
          <a:noFill/>
        </p:spPr>
        <p:txBody>
          <a:bodyPr wrap="square" rtlCol="0">
            <a:spAutoFit/>
          </a:bodyPr>
          <a:lstStyle/>
          <a:p>
            <a:r>
              <a:rPr lang="en-GB" dirty="0"/>
              <a:t>Further measurements, analyses and improvements (beyond Federated Learning)</a:t>
            </a:r>
            <a:endParaRPr lang="en-US" dirty="0"/>
          </a:p>
        </p:txBody>
      </p:sp>
    </p:spTree>
    <p:extLst>
      <p:ext uri="{BB962C8B-B14F-4D97-AF65-F5344CB8AC3E}">
        <p14:creationId xmlns:p14="http://schemas.microsoft.com/office/powerpoint/2010/main" val="534676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725047"/>
            <a:ext cx="2208958" cy="890580"/>
          </a:xfrm>
          <a:prstGeom prst="rect">
            <a:avLst/>
          </a:prstGeom>
        </p:spPr>
        <p:txBody>
          <a:bodyPr>
            <a:noAutofit/>
          </a:bodyPr>
          <a:lstStyle/>
          <a:p>
            <a:pPr marL="0" indent="0">
              <a:buNone/>
            </a:pPr>
            <a:r>
              <a:rPr lang="en-US" sz="2400" b="1" dirty="0">
                <a:solidFill>
                  <a:srgbClr val="F47920"/>
                </a:solidFill>
                <a:latin typeface="+mn-lt"/>
              </a:rPr>
              <a:t>Statistical</a:t>
            </a:r>
          </a:p>
          <a:p>
            <a:pPr marL="0" indent="0">
              <a:buNone/>
            </a:pPr>
            <a:r>
              <a:rPr lang="en-US" sz="2400" b="1" dirty="0">
                <a:solidFill>
                  <a:srgbClr val="F47920"/>
                </a:solidFill>
                <a:latin typeface="+mn-lt"/>
              </a:rPr>
              <a:t>Heterogeneity?</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152047" cy="300082"/>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152047" cy="300082"/>
              </a:xfrm>
              <a:prstGeom prst="rect">
                <a:avLst/>
              </a:prstGeom>
              <a:blipFill>
                <a:blip r:embed="rId3"/>
                <a:stretch>
                  <a:fillRect l="-1587" t="-2041" b="-22449"/>
                </a:stretch>
              </a:blipFill>
            </p:spPr>
            <p:txBody>
              <a:bodyPr/>
              <a:lstStyle/>
              <a:p>
                <a:r>
                  <a:rPr lang="en-US">
                    <a:noFill/>
                  </a:rPr>
                  <a:t> </a:t>
                </a:r>
              </a:p>
            </p:txBody>
          </p:sp>
        </mc:Fallback>
      </mc:AlternateContent>
    </p:spTree>
    <p:extLst>
      <p:ext uri="{BB962C8B-B14F-4D97-AF65-F5344CB8AC3E}">
        <p14:creationId xmlns:p14="http://schemas.microsoft.com/office/powerpoint/2010/main" val="2151375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725047"/>
            <a:ext cx="2208958" cy="890580"/>
          </a:xfrm>
          <a:prstGeom prst="rect">
            <a:avLst/>
          </a:prstGeom>
        </p:spPr>
        <p:txBody>
          <a:bodyPr>
            <a:noAutofit/>
          </a:bodyPr>
          <a:lstStyle/>
          <a:p>
            <a:pPr marL="0" indent="0">
              <a:buNone/>
            </a:pPr>
            <a:r>
              <a:rPr lang="en-US" sz="2400" b="1" dirty="0">
                <a:solidFill>
                  <a:srgbClr val="F47920"/>
                </a:solidFill>
                <a:latin typeface="+mn-lt"/>
              </a:rPr>
              <a:t>Statistical</a:t>
            </a:r>
          </a:p>
          <a:p>
            <a:pPr marL="0" indent="0">
              <a:buNone/>
            </a:pPr>
            <a:r>
              <a:rPr lang="en-US" sz="2400" b="1" dirty="0">
                <a:solidFill>
                  <a:srgbClr val="F47920"/>
                </a:solidFill>
                <a:latin typeface="+mn-lt"/>
              </a:rPr>
              <a:t>Heterogeneity?</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819665" cy="507831"/>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A few outliers per 1000</a:t>
                </a:r>
                <a:endParaRPr lang="en-US" dirty="0">
                  <a:solidFill>
                    <a:srgbClr val="7030A0"/>
                  </a:solidFill>
                </a:endParaRP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819665" cy="507831"/>
              </a:xfrm>
              <a:prstGeom prst="rect">
                <a:avLst/>
              </a:prstGeom>
              <a:blipFill>
                <a:blip r:embed="rId3"/>
                <a:stretch>
                  <a:fillRect l="-1007" t="-1205" b="-12048"/>
                </a:stretch>
              </a:blipFill>
            </p:spPr>
            <p:txBody>
              <a:bodyPr/>
              <a:lstStyle/>
              <a:p>
                <a:r>
                  <a:rPr lang="en-US">
                    <a:noFill/>
                  </a:rPr>
                  <a:t> </a:t>
                </a:r>
              </a:p>
            </p:txBody>
          </p:sp>
        </mc:Fallback>
      </mc:AlternateContent>
    </p:spTree>
    <p:extLst>
      <p:ext uri="{BB962C8B-B14F-4D97-AF65-F5344CB8AC3E}">
        <p14:creationId xmlns:p14="http://schemas.microsoft.com/office/powerpoint/2010/main" val="53709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9805176E-EBCF-CDC7-10DC-6F45FAA9DF3E}"/>
                  </a:ext>
                </a:extLst>
              </p:cNvPr>
              <p:cNvSpPr/>
              <p:nvPr/>
            </p:nvSpPr>
            <p:spPr>
              <a:xfrm>
                <a:off x="2793963" y="1374528"/>
                <a:ext cx="3240000" cy="32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Sample of </a:t>
                </a:r>
                <a14:m>
                  <m:oMath xmlns:m="http://schemas.openxmlformats.org/officeDocument/2006/math">
                    <m:r>
                      <a:rPr lang="en-GB" b="0" i="1" smtClean="0">
                        <a:latin typeface="Cambria Math" panose="02040503050406030204" pitchFamily="18" charset="0"/>
                      </a:rPr>
                      <m:t>𝑛</m:t>
                    </m:r>
                  </m:oMath>
                </a14:m>
                <a:r>
                  <a:rPr lang="en-US" dirty="0"/>
                  <a:t> clients</a:t>
                </a:r>
              </a:p>
            </p:txBody>
          </p:sp>
        </mc:Choice>
        <mc:Fallback xmlns="">
          <p:sp>
            <p:nvSpPr>
              <p:cNvPr id="2" name="Oval 1">
                <a:extLst>
                  <a:ext uri="{FF2B5EF4-FFF2-40B4-BE49-F238E27FC236}">
                    <a16:creationId xmlns:a16="http://schemas.microsoft.com/office/drawing/2014/main" id="{9805176E-EBCF-CDC7-10DC-6F45FAA9DF3E}"/>
                  </a:ext>
                </a:extLst>
              </p:cNvPr>
              <p:cNvSpPr>
                <a:spLocks noRot="1" noChangeAspect="1" noMove="1" noResize="1" noEditPoints="1" noAdjustHandles="1" noChangeArrowheads="1" noChangeShapeType="1" noTextEdit="1"/>
              </p:cNvSpPr>
              <p:nvPr/>
            </p:nvSpPr>
            <p:spPr>
              <a:xfrm>
                <a:off x="2793963" y="1374528"/>
                <a:ext cx="3240000" cy="32400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2" y="725047"/>
            <a:ext cx="2208958" cy="890580"/>
          </a:xfrm>
          <a:prstGeom prst="rect">
            <a:avLst/>
          </a:prstGeom>
        </p:spPr>
        <p:txBody>
          <a:bodyPr>
            <a:noAutofit/>
          </a:bodyPr>
          <a:lstStyle/>
          <a:p>
            <a:pPr marL="0" indent="0">
              <a:buNone/>
            </a:pPr>
            <a:r>
              <a:rPr lang="en-US" sz="2400" b="1" dirty="0">
                <a:solidFill>
                  <a:srgbClr val="F47920"/>
                </a:solidFill>
                <a:latin typeface="+mn-lt"/>
              </a:rPr>
              <a:t>Statistical</a:t>
            </a:r>
          </a:p>
          <a:p>
            <a:pPr marL="0" indent="0">
              <a:buNone/>
            </a:pPr>
            <a:r>
              <a:rPr lang="en-US" sz="2400" b="1" dirty="0">
                <a:solidFill>
                  <a:srgbClr val="F47920"/>
                </a:solidFill>
                <a:latin typeface="+mn-lt"/>
              </a:rPr>
              <a:t>Heterogeneity?</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819665" cy="507831"/>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A few outliers per 1000</a:t>
                </a:r>
                <a:endParaRPr lang="en-US" dirty="0">
                  <a:solidFill>
                    <a:srgbClr val="7030A0"/>
                  </a:solidFill>
                </a:endParaRP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819665" cy="507831"/>
              </a:xfrm>
              <a:prstGeom prst="rect">
                <a:avLst/>
              </a:prstGeom>
              <a:blipFill>
                <a:blip r:embed="rId4"/>
                <a:stretch>
                  <a:fillRect l="-1007" t="-1205" b="-12048"/>
                </a:stretch>
              </a:blipFill>
            </p:spPr>
            <p:txBody>
              <a:bodyPr/>
              <a:lstStyle/>
              <a:p>
                <a:r>
                  <a:rPr lang="en-US">
                    <a:noFill/>
                  </a:rPr>
                  <a:t> </a:t>
                </a:r>
              </a:p>
            </p:txBody>
          </p:sp>
        </mc:Fallback>
      </mc:AlternateContent>
    </p:spTree>
    <p:extLst>
      <p:ext uri="{BB962C8B-B14F-4D97-AF65-F5344CB8AC3E}">
        <p14:creationId xmlns:p14="http://schemas.microsoft.com/office/powerpoint/2010/main" val="2014520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9805176E-EBCF-CDC7-10DC-6F45FAA9DF3E}"/>
                  </a:ext>
                </a:extLst>
              </p:cNvPr>
              <p:cNvSpPr/>
              <p:nvPr/>
            </p:nvSpPr>
            <p:spPr>
              <a:xfrm>
                <a:off x="2793963" y="1374528"/>
                <a:ext cx="3240000" cy="32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Sample of </a:t>
                </a:r>
                <a14:m>
                  <m:oMath xmlns:m="http://schemas.openxmlformats.org/officeDocument/2006/math">
                    <m:r>
                      <a:rPr lang="en-GB" b="0" i="1" smtClean="0">
                        <a:latin typeface="Cambria Math" panose="02040503050406030204" pitchFamily="18" charset="0"/>
                      </a:rPr>
                      <m:t>𝑛</m:t>
                    </m:r>
                  </m:oMath>
                </a14:m>
                <a:r>
                  <a:rPr lang="en-US" dirty="0"/>
                  <a:t> clients</a:t>
                </a:r>
              </a:p>
            </p:txBody>
          </p:sp>
        </mc:Choice>
        <mc:Fallback xmlns="">
          <p:sp>
            <p:nvSpPr>
              <p:cNvPr id="2" name="Oval 1">
                <a:extLst>
                  <a:ext uri="{FF2B5EF4-FFF2-40B4-BE49-F238E27FC236}">
                    <a16:creationId xmlns:a16="http://schemas.microsoft.com/office/drawing/2014/main" id="{9805176E-EBCF-CDC7-10DC-6F45FAA9DF3E}"/>
                  </a:ext>
                </a:extLst>
              </p:cNvPr>
              <p:cNvSpPr>
                <a:spLocks noRot="1" noChangeAspect="1" noMove="1" noResize="1" noEditPoints="1" noAdjustHandles="1" noChangeArrowheads="1" noChangeShapeType="1" noTextEdit="1"/>
              </p:cNvSpPr>
              <p:nvPr/>
            </p:nvSpPr>
            <p:spPr>
              <a:xfrm>
                <a:off x="2793963" y="1374528"/>
                <a:ext cx="3240000" cy="32400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2" y="725047"/>
            <a:ext cx="2208958" cy="890580"/>
          </a:xfrm>
          <a:prstGeom prst="rect">
            <a:avLst/>
          </a:prstGeom>
        </p:spPr>
        <p:txBody>
          <a:bodyPr>
            <a:noAutofit/>
          </a:bodyPr>
          <a:lstStyle/>
          <a:p>
            <a:pPr marL="0" indent="0">
              <a:buNone/>
            </a:pPr>
            <a:r>
              <a:rPr lang="en-US" sz="2400" b="1" dirty="0">
                <a:solidFill>
                  <a:srgbClr val="F47920"/>
                </a:solidFill>
                <a:latin typeface="+mn-lt"/>
              </a:rPr>
              <a:t>Statistical</a:t>
            </a:r>
          </a:p>
          <a:p>
            <a:pPr marL="0" indent="0">
              <a:buNone/>
            </a:pPr>
            <a:r>
              <a:rPr lang="en-US" sz="2400" b="1" dirty="0">
                <a:solidFill>
                  <a:srgbClr val="F47920"/>
                </a:solidFill>
                <a:latin typeface="+mn-lt"/>
              </a:rPr>
              <a:t>Heterogeneity?</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819665" cy="507831"/>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A few outliers per 1000</a:t>
                </a:r>
                <a:endParaRPr lang="en-US" dirty="0">
                  <a:solidFill>
                    <a:srgbClr val="7030A0"/>
                  </a:solidFill>
                </a:endParaRP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819665" cy="507831"/>
              </a:xfrm>
              <a:prstGeom prst="rect">
                <a:avLst/>
              </a:prstGeom>
              <a:blipFill>
                <a:blip r:embed="rId4"/>
                <a:stretch>
                  <a:fillRect l="-1007" t="-1205" b="-12048"/>
                </a:stretch>
              </a:blipFill>
            </p:spPr>
            <p:txBody>
              <a:bodyPr/>
              <a:lstStyle/>
              <a:p>
                <a:r>
                  <a:rPr lang="en-US">
                    <a:noFill/>
                  </a:rPr>
                  <a:t> </a:t>
                </a:r>
              </a:p>
            </p:txBody>
          </p:sp>
        </mc:Fallback>
      </mc:AlternateContent>
      <p:sp>
        <p:nvSpPr>
          <p:cNvPr id="56" name="Speech Bubble: Rectangle with Corners Rounded 55">
            <a:extLst>
              <a:ext uri="{FF2B5EF4-FFF2-40B4-BE49-F238E27FC236}">
                <a16:creationId xmlns:a16="http://schemas.microsoft.com/office/drawing/2014/main" id="{38D2BE1A-3326-069E-BE0E-1D3E15E74D35}"/>
              </a:ext>
            </a:extLst>
          </p:cNvPr>
          <p:cNvSpPr/>
          <p:nvPr/>
        </p:nvSpPr>
        <p:spPr>
          <a:xfrm>
            <a:off x="5123961" y="687648"/>
            <a:ext cx="1608791" cy="1812454"/>
          </a:xfrm>
          <a:prstGeom prst="wedgeRoundRect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57" name="Straight Arrow Connector 56">
            <a:extLst>
              <a:ext uri="{FF2B5EF4-FFF2-40B4-BE49-F238E27FC236}">
                <a16:creationId xmlns:a16="http://schemas.microsoft.com/office/drawing/2014/main" id="{8B13DE53-DDA5-4090-E9DB-42915D187669}"/>
              </a:ext>
            </a:extLst>
          </p:cNvPr>
          <p:cNvCxnSpPr>
            <a:cxnSpLocks/>
          </p:cNvCxnSpPr>
          <p:nvPr/>
        </p:nvCxnSpPr>
        <p:spPr>
          <a:xfrm>
            <a:off x="5276449" y="2023117"/>
            <a:ext cx="13447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CA519AE-2DA9-F3D5-F671-960D3FFFCCF3}"/>
              </a:ext>
            </a:extLst>
          </p:cNvPr>
          <p:cNvCxnSpPr>
            <a:cxnSpLocks/>
          </p:cNvCxnSpPr>
          <p:nvPr/>
        </p:nvCxnSpPr>
        <p:spPr>
          <a:xfrm flipH="1" flipV="1">
            <a:off x="5891554" y="822721"/>
            <a:ext cx="16008" cy="139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71" name="Ink 70">
                <a:extLst>
                  <a:ext uri="{FF2B5EF4-FFF2-40B4-BE49-F238E27FC236}">
                    <a16:creationId xmlns:a16="http://schemas.microsoft.com/office/drawing/2014/main" id="{7BC0B0C4-87CD-FE05-5D0B-1FCFEFC3A7E3}"/>
                  </a:ext>
                </a:extLst>
              </p14:cNvPr>
              <p14:cNvContentPartPr/>
              <p14:nvPr/>
            </p14:nvContentPartPr>
            <p14:xfrm>
              <a:off x="5367076" y="1328523"/>
              <a:ext cx="1124280" cy="695880"/>
            </p14:xfrm>
          </p:contentPart>
        </mc:Choice>
        <mc:Fallback xmlns="">
          <p:pic>
            <p:nvPicPr>
              <p:cNvPr id="71" name="Ink 70">
                <a:extLst>
                  <a:ext uri="{FF2B5EF4-FFF2-40B4-BE49-F238E27FC236}">
                    <a16:creationId xmlns:a16="http://schemas.microsoft.com/office/drawing/2014/main" id="{7BC0B0C4-87CD-FE05-5D0B-1FCFEFC3A7E3}"/>
                  </a:ext>
                </a:extLst>
              </p:cNvPr>
              <p:cNvPicPr/>
              <p:nvPr/>
            </p:nvPicPr>
            <p:blipFill>
              <a:blip r:embed="rId6"/>
              <a:stretch>
                <a:fillRect/>
              </a:stretch>
            </p:blipFill>
            <p:spPr>
              <a:xfrm>
                <a:off x="5358076" y="1319528"/>
                <a:ext cx="1141920" cy="713511"/>
              </a:xfrm>
              <a:prstGeom prst="rect">
                <a:avLst/>
              </a:prstGeom>
            </p:spPr>
          </p:pic>
        </mc:Fallback>
      </mc:AlternateContent>
      <p:sp>
        <p:nvSpPr>
          <p:cNvPr id="74" name="TextBox 73">
            <a:extLst>
              <a:ext uri="{FF2B5EF4-FFF2-40B4-BE49-F238E27FC236}">
                <a16:creationId xmlns:a16="http://schemas.microsoft.com/office/drawing/2014/main" id="{C068CEF2-0D4C-FB1C-94F6-E7E390DDE454}"/>
              </a:ext>
            </a:extLst>
          </p:cNvPr>
          <p:cNvSpPr txBox="1"/>
          <p:nvPr/>
        </p:nvSpPr>
        <p:spPr>
          <a:xfrm>
            <a:off x="5518912" y="345737"/>
            <a:ext cx="1095486" cy="300082"/>
          </a:xfrm>
          <a:prstGeom prst="rect">
            <a:avLst/>
          </a:prstGeom>
          <a:noFill/>
        </p:spPr>
        <p:txBody>
          <a:bodyPr wrap="square" rtlCol="0">
            <a:spAutoFit/>
          </a:bodyPr>
          <a:lstStyle/>
          <a:p>
            <a:r>
              <a:rPr lang="en-GB" dirty="0">
                <a:solidFill>
                  <a:srgbClr val="FF0000"/>
                </a:solidFill>
              </a:rPr>
              <a:t>Each sample</a:t>
            </a:r>
            <a:endParaRPr lang="en-US" dirty="0">
              <a:solidFill>
                <a:srgbClr val="FF0000"/>
              </a:solidFill>
            </a:endParaRPr>
          </a:p>
        </p:txBody>
      </p:sp>
    </p:spTree>
    <p:extLst>
      <p:ext uri="{BB962C8B-B14F-4D97-AF65-F5344CB8AC3E}">
        <p14:creationId xmlns:p14="http://schemas.microsoft.com/office/powerpoint/2010/main" val="2016530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9805176E-EBCF-CDC7-10DC-6F45FAA9DF3E}"/>
                  </a:ext>
                </a:extLst>
              </p:cNvPr>
              <p:cNvSpPr/>
              <p:nvPr/>
            </p:nvSpPr>
            <p:spPr>
              <a:xfrm>
                <a:off x="2793963" y="1374528"/>
                <a:ext cx="3240000" cy="32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Sample of </a:t>
                </a:r>
                <a14:m>
                  <m:oMath xmlns:m="http://schemas.openxmlformats.org/officeDocument/2006/math">
                    <m:r>
                      <a:rPr lang="en-GB" b="0" i="1" smtClean="0">
                        <a:latin typeface="Cambria Math" panose="02040503050406030204" pitchFamily="18" charset="0"/>
                      </a:rPr>
                      <m:t>𝑛</m:t>
                    </m:r>
                  </m:oMath>
                </a14:m>
                <a:r>
                  <a:rPr lang="en-US" dirty="0"/>
                  <a:t> clients</a:t>
                </a:r>
              </a:p>
            </p:txBody>
          </p:sp>
        </mc:Choice>
        <mc:Fallback xmlns="">
          <p:sp>
            <p:nvSpPr>
              <p:cNvPr id="2" name="Oval 1">
                <a:extLst>
                  <a:ext uri="{FF2B5EF4-FFF2-40B4-BE49-F238E27FC236}">
                    <a16:creationId xmlns:a16="http://schemas.microsoft.com/office/drawing/2014/main" id="{9805176E-EBCF-CDC7-10DC-6F45FAA9DF3E}"/>
                  </a:ext>
                </a:extLst>
              </p:cNvPr>
              <p:cNvSpPr>
                <a:spLocks noRot="1" noChangeAspect="1" noMove="1" noResize="1" noEditPoints="1" noAdjustHandles="1" noChangeArrowheads="1" noChangeShapeType="1" noTextEdit="1"/>
              </p:cNvSpPr>
              <p:nvPr/>
            </p:nvSpPr>
            <p:spPr>
              <a:xfrm>
                <a:off x="2793963" y="1374528"/>
                <a:ext cx="3240000" cy="32400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2" y="725047"/>
            <a:ext cx="2208958" cy="890580"/>
          </a:xfrm>
          <a:prstGeom prst="rect">
            <a:avLst/>
          </a:prstGeom>
        </p:spPr>
        <p:txBody>
          <a:bodyPr>
            <a:noAutofit/>
          </a:bodyPr>
          <a:lstStyle/>
          <a:p>
            <a:pPr marL="0" indent="0">
              <a:buNone/>
            </a:pPr>
            <a:r>
              <a:rPr lang="en-US" sz="2400" b="1" dirty="0">
                <a:solidFill>
                  <a:srgbClr val="F47920"/>
                </a:solidFill>
                <a:latin typeface="+mn-lt"/>
              </a:rPr>
              <a:t>Statistical</a:t>
            </a:r>
          </a:p>
          <a:p>
            <a:pPr marL="0" indent="0">
              <a:buNone/>
            </a:pPr>
            <a:r>
              <a:rPr lang="en-US" sz="2400" b="1" dirty="0">
                <a:solidFill>
                  <a:srgbClr val="F47920"/>
                </a:solidFill>
                <a:latin typeface="+mn-lt"/>
              </a:rPr>
              <a:t>Heterogeneity?</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819665" cy="507831"/>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A few outliers per 1000</a:t>
                </a:r>
                <a:endParaRPr lang="en-US" dirty="0">
                  <a:solidFill>
                    <a:srgbClr val="7030A0"/>
                  </a:solidFill>
                </a:endParaRP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819665" cy="507831"/>
              </a:xfrm>
              <a:prstGeom prst="rect">
                <a:avLst/>
              </a:prstGeom>
              <a:blipFill>
                <a:blip r:embed="rId4"/>
                <a:stretch>
                  <a:fillRect l="-1007" t="-1205" b="-12048"/>
                </a:stretch>
              </a:blipFill>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B37FAE81-9F5A-B00E-7202-DB93B6A901CA}"/>
              </a:ext>
            </a:extLst>
          </p:cNvPr>
          <p:cNvSpPr/>
          <p:nvPr/>
        </p:nvSpPr>
        <p:spPr>
          <a:xfrm>
            <a:off x="1274659" y="1715420"/>
            <a:ext cx="1608791" cy="1812454"/>
          </a:xfrm>
          <a:prstGeom prst="wedgeRoundRect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1EE8AD47-D449-C572-898A-F085FD5AA860}"/>
              </a:ext>
            </a:extLst>
          </p:cNvPr>
          <p:cNvCxnSpPr>
            <a:cxnSpLocks/>
          </p:cNvCxnSpPr>
          <p:nvPr/>
        </p:nvCxnSpPr>
        <p:spPr>
          <a:xfrm>
            <a:off x="1427147" y="3050889"/>
            <a:ext cx="13447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443F91C-37D1-D01F-764A-67EA92153271}"/>
              </a:ext>
            </a:extLst>
          </p:cNvPr>
          <p:cNvCxnSpPr>
            <a:cxnSpLocks/>
          </p:cNvCxnSpPr>
          <p:nvPr/>
        </p:nvCxnSpPr>
        <p:spPr>
          <a:xfrm flipH="1" flipV="1">
            <a:off x="2042252" y="1850493"/>
            <a:ext cx="16008" cy="139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0" name="Ink 49">
                <a:extLst>
                  <a:ext uri="{FF2B5EF4-FFF2-40B4-BE49-F238E27FC236}">
                    <a16:creationId xmlns:a16="http://schemas.microsoft.com/office/drawing/2014/main" id="{42AEEC4F-7D72-76D1-E329-BE7B19732F4F}"/>
                  </a:ext>
                </a:extLst>
              </p14:cNvPr>
              <p14:cNvContentPartPr/>
              <p14:nvPr/>
            </p14:nvContentPartPr>
            <p14:xfrm>
              <a:off x="1492928" y="2154956"/>
              <a:ext cx="1105200" cy="896040"/>
            </p14:xfrm>
          </p:contentPart>
        </mc:Choice>
        <mc:Fallback xmlns="">
          <p:pic>
            <p:nvPicPr>
              <p:cNvPr id="50" name="Ink 49">
                <a:extLst>
                  <a:ext uri="{FF2B5EF4-FFF2-40B4-BE49-F238E27FC236}">
                    <a16:creationId xmlns:a16="http://schemas.microsoft.com/office/drawing/2014/main" id="{42AEEC4F-7D72-76D1-E329-BE7B19732F4F}"/>
                  </a:ext>
                </a:extLst>
              </p:cNvPr>
              <p:cNvPicPr/>
              <p:nvPr/>
            </p:nvPicPr>
            <p:blipFill>
              <a:blip r:embed="rId6"/>
              <a:stretch>
                <a:fillRect/>
              </a:stretch>
            </p:blipFill>
            <p:spPr>
              <a:xfrm>
                <a:off x="1483928" y="2145956"/>
                <a:ext cx="1122840" cy="913680"/>
              </a:xfrm>
              <a:prstGeom prst="rect">
                <a:avLst/>
              </a:prstGeom>
            </p:spPr>
          </p:pic>
        </mc:Fallback>
      </mc:AlternateContent>
      <p:sp>
        <p:nvSpPr>
          <p:cNvPr id="56" name="Speech Bubble: Rectangle with Corners Rounded 55">
            <a:extLst>
              <a:ext uri="{FF2B5EF4-FFF2-40B4-BE49-F238E27FC236}">
                <a16:creationId xmlns:a16="http://schemas.microsoft.com/office/drawing/2014/main" id="{38D2BE1A-3326-069E-BE0E-1D3E15E74D35}"/>
              </a:ext>
            </a:extLst>
          </p:cNvPr>
          <p:cNvSpPr/>
          <p:nvPr/>
        </p:nvSpPr>
        <p:spPr>
          <a:xfrm>
            <a:off x="5123961" y="687648"/>
            <a:ext cx="1608791" cy="1812454"/>
          </a:xfrm>
          <a:prstGeom prst="wedgeRoundRect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57" name="Straight Arrow Connector 56">
            <a:extLst>
              <a:ext uri="{FF2B5EF4-FFF2-40B4-BE49-F238E27FC236}">
                <a16:creationId xmlns:a16="http://schemas.microsoft.com/office/drawing/2014/main" id="{8B13DE53-DDA5-4090-E9DB-42915D187669}"/>
              </a:ext>
            </a:extLst>
          </p:cNvPr>
          <p:cNvCxnSpPr>
            <a:cxnSpLocks/>
          </p:cNvCxnSpPr>
          <p:nvPr/>
        </p:nvCxnSpPr>
        <p:spPr>
          <a:xfrm>
            <a:off x="5276449" y="2023117"/>
            <a:ext cx="13447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CA519AE-2DA9-F3D5-F671-960D3FFFCCF3}"/>
              </a:ext>
            </a:extLst>
          </p:cNvPr>
          <p:cNvCxnSpPr>
            <a:cxnSpLocks/>
          </p:cNvCxnSpPr>
          <p:nvPr/>
        </p:nvCxnSpPr>
        <p:spPr>
          <a:xfrm flipH="1" flipV="1">
            <a:off x="5891554" y="822721"/>
            <a:ext cx="16008" cy="139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71" name="Ink 70">
                <a:extLst>
                  <a:ext uri="{FF2B5EF4-FFF2-40B4-BE49-F238E27FC236}">
                    <a16:creationId xmlns:a16="http://schemas.microsoft.com/office/drawing/2014/main" id="{7BC0B0C4-87CD-FE05-5D0B-1FCFEFC3A7E3}"/>
                  </a:ext>
                </a:extLst>
              </p14:cNvPr>
              <p14:cNvContentPartPr/>
              <p14:nvPr/>
            </p14:nvContentPartPr>
            <p14:xfrm>
              <a:off x="5367076" y="1328523"/>
              <a:ext cx="1124280" cy="695880"/>
            </p14:xfrm>
          </p:contentPart>
        </mc:Choice>
        <mc:Fallback xmlns="">
          <p:pic>
            <p:nvPicPr>
              <p:cNvPr id="71" name="Ink 70">
                <a:extLst>
                  <a:ext uri="{FF2B5EF4-FFF2-40B4-BE49-F238E27FC236}">
                    <a16:creationId xmlns:a16="http://schemas.microsoft.com/office/drawing/2014/main" id="{7BC0B0C4-87CD-FE05-5D0B-1FCFEFC3A7E3}"/>
                  </a:ext>
                </a:extLst>
              </p:cNvPr>
              <p:cNvPicPr/>
              <p:nvPr/>
            </p:nvPicPr>
            <p:blipFill>
              <a:blip r:embed="rId8"/>
              <a:stretch>
                <a:fillRect/>
              </a:stretch>
            </p:blipFill>
            <p:spPr>
              <a:xfrm>
                <a:off x="5358076" y="1319528"/>
                <a:ext cx="1141920" cy="713511"/>
              </a:xfrm>
              <a:prstGeom prst="rect">
                <a:avLst/>
              </a:prstGeom>
            </p:spPr>
          </p:pic>
        </mc:Fallback>
      </mc:AlternateContent>
      <p:sp>
        <p:nvSpPr>
          <p:cNvPr id="73" name="TextBox 72">
            <a:extLst>
              <a:ext uri="{FF2B5EF4-FFF2-40B4-BE49-F238E27FC236}">
                <a16:creationId xmlns:a16="http://schemas.microsoft.com/office/drawing/2014/main" id="{E4F27679-B65A-5ED1-00AF-87530CB2E711}"/>
              </a:ext>
            </a:extLst>
          </p:cNvPr>
          <p:cNvSpPr txBox="1"/>
          <p:nvPr/>
        </p:nvSpPr>
        <p:spPr>
          <a:xfrm>
            <a:off x="1825181" y="3627718"/>
            <a:ext cx="691234" cy="300082"/>
          </a:xfrm>
          <a:prstGeom prst="rect">
            <a:avLst/>
          </a:prstGeom>
          <a:noFill/>
        </p:spPr>
        <p:txBody>
          <a:bodyPr wrap="square" rtlCol="0">
            <a:spAutoFit/>
          </a:bodyPr>
          <a:lstStyle/>
          <a:p>
            <a:r>
              <a:rPr lang="en-GB" dirty="0">
                <a:solidFill>
                  <a:srgbClr val="FF0000"/>
                </a:solidFill>
              </a:rPr>
              <a:t>Overall</a:t>
            </a:r>
            <a:endParaRPr lang="en-US" dirty="0">
              <a:solidFill>
                <a:srgbClr val="FF0000"/>
              </a:solidFill>
            </a:endParaRPr>
          </a:p>
        </p:txBody>
      </p:sp>
      <p:sp>
        <p:nvSpPr>
          <p:cNvPr id="74" name="TextBox 73">
            <a:extLst>
              <a:ext uri="{FF2B5EF4-FFF2-40B4-BE49-F238E27FC236}">
                <a16:creationId xmlns:a16="http://schemas.microsoft.com/office/drawing/2014/main" id="{C068CEF2-0D4C-FB1C-94F6-E7E390DDE454}"/>
              </a:ext>
            </a:extLst>
          </p:cNvPr>
          <p:cNvSpPr txBox="1"/>
          <p:nvPr/>
        </p:nvSpPr>
        <p:spPr>
          <a:xfrm>
            <a:off x="5518912" y="345737"/>
            <a:ext cx="1095486" cy="300082"/>
          </a:xfrm>
          <a:prstGeom prst="rect">
            <a:avLst/>
          </a:prstGeom>
          <a:noFill/>
        </p:spPr>
        <p:txBody>
          <a:bodyPr wrap="square" rtlCol="0">
            <a:spAutoFit/>
          </a:bodyPr>
          <a:lstStyle/>
          <a:p>
            <a:r>
              <a:rPr lang="en-GB" dirty="0">
                <a:solidFill>
                  <a:srgbClr val="FF0000"/>
                </a:solidFill>
              </a:rPr>
              <a:t>Each sample</a:t>
            </a:r>
            <a:endParaRPr lang="en-US" dirty="0">
              <a:solidFill>
                <a:srgbClr val="FF0000"/>
              </a:solidFill>
            </a:endParaRPr>
          </a:p>
        </p:txBody>
      </p:sp>
    </p:spTree>
    <p:extLst>
      <p:ext uri="{BB962C8B-B14F-4D97-AF65-F5344CB8AC3E}">
        <p14:creationId xmlns:p14="http://schemas.microsoft.com/office/powerpoint/2010/main" val="455256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9805176E-EBCF-CDC7-10DC-6F45FAA9DF3E}"/>
                  </a:ext>
                </a:extLst>
              </p:cNvPr>
              <p:cNvSpPr/>
              <p:nvPr/>
            </p:nvSpPr>
            <p:spPr>
              <a:xfrm>
                <a:off x="2793963" y="1374528"/>
                <a:ext cx="3240000" cy="324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Sample of </a:t>
                </a:r>
                <a14:m>
                  <m:oMath xmlns:m="http://schemas.openxmlformats.org/officeDocument/2006/math">
                    <m:r>
                      <a:rPr lang="en-GB" b="0" i="1" smtClean="0">
                        <a:latin typeface="Cambria Math" panose="02040503050406030204" pitchFamily="18" charset="0"/>
                      </a:rPr>
                      <m:t>𝑛</m:t>
                    </m:r>
                  </m:oMath>
                </a14:m>
                <a:r>
                  <a:rPr lang="en-US" dirty="0"/>
                  <a:t> clients</a:t>
                </a:r>
              </a:p>
            </p:txBody>
          </p:sp>
        </mc:Choice>
        <mc:Fallback xmlns="">
          <p:sp>
            <p:nvSpPr>
              <p:cNvPr id="2" name="Oval 1">
                <a:extLst>
                  <a:ext uri="{FF2B5EF4-FFF2-40B4-BE49-F238E27FC236}">
                    <a16:creationId xmlns:a16="http://schemas.microsoft.com/office/drawing/2014/main" id="{9805176E-EBCF-CDC7-10DC-6F45FAA9DF3E}"/>
                  </a:ext>
                </a:extLst>
              </p:cNvPr>
              <p:cNvSpPr>
                <a:spLocks noRot="1" noChangeAspect="1" noMove="1" noResize="1" noEditPoints="1" noAdjustHandles="1" noChangeArrowheads="1" noChangeShapeType="1" noTextEdit="1"/>
              </p:cNvSpPr>
              <p:nvPr/>
            </p:nvSpPr>
            <p:spPr>
              <a:xfrm>
                <a:off x="2793963" y="1374528"/>
                <a:ext cx="3240000" cy="3240000"/>
              </a:xfrm>
              <a:prstGeom prst="ellipse">
                <a:avLst/>
              </a:prstGeom>
              <a:blipFill>
                <a:blip r:embed="rId3"/>
                <a:stretch>
                  <a:fillRect/>
                </a:stretch>
              </a:blipFill>
              <a:ln>
                <a:solidFill>
                  <a:schemeClr val="tx1"/>
                </a:solidFill>
              </a:ln>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2" y="725047"/>
            <a:ext cx="2208958" cy="890580"/>
          </a:xfrm>
          <a:prstGeom prst="rect">
            <a:avLst/>
          </a:prstGeom>
        </p:spPr>
        <p:txBody>
          <a:bodyPr>
            <a:noAutofit/>
          </a:bodyPr>
          <a:lstStyle/>
          <a:p>
            <a:pPr marL="0" indent="0">
              <a:buNone/>
            </a:pPr>
            <a:r>
              <a:rPr lang="en-US" sz="2400" b="1" dirty="0">
                <a:solidFill>
                  <a:srgbClr val="F47920"/>
                </a:solidFill>
                <a:latin typeface="+mn-lt"/>
              </a:rPr>
              <a:t>Statistical</a:t>
            </a:r>
          </a:p>
          <a:p>
            <a:pPr marL="0" indent="0">
              <a:buNone/>
            </a:pPr>
            <a:r>
              <a:rPr lang="en-US" sz="2400" b="1" dirty="0">
                <a:solidFill>
                  <a:srgbClr val="F47920"/>
                </a:solidFill>
                <a:latin typeface="+mn-lt"/>
              </a:rPr>
              <a:t>Heterogeneity?</a:t>
            </a:r>
            <a:endParaRPr lang="en-US" dirty="0">
              <a:solidFill>
                <a:srgbClr val="00B2DD"/>
              </a:solidFill>
              <a:latin typeface="+mn-lt"/>
            </a:endParaRPr>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819665" cy="507831"/>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p>
              <a:p>
                <a:r>
                  <a:rPr lang="en-GB" dirty="0">
                    <a:solidFill>
                      <a:srgbClr val="7030A0"/>
                    </a:solidFill>
                  </a:rPr>
                  <a:t>A few outliers per 1000</a:t>
                </a:r>
                <a:endParaRPr lang="en-US" dirty="0">
                  <a:solidFill>
                    <a:srgbClr val="7030A0"/>
                  </a:solidFill>
                </a:endParaRP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819665" cy="507831"/>
              </a:xfrm>
              <a:prstGeom prst="rect">
                <a:avLst/>
              </a:prstGeom>
              <a:blipFill>
                <a:blip r:embed="rId4"/>
                <a:stretch>
                  <a:fillRect l="-1007" t="-1205" b="-12048"/>
                </a:stretch>
              </a:blipFill>
            </p:spPr>
            <p:txBody>
              <a:bodyPr/>
              <a:lstStyle/>
              <a:p>
                <a:r>
                  <a:rPr lang="en-US">
                    <a:noFill/>
                  </a:rPr>
                  <a:t> </a:t>
                </a:r>
              </a:p>
            </p:txBody>
          </p:sp>
        </mc:Fallback>
      </mc:AlternateContent>
      <p:sp>
        <p:nvSpPr>
          <p:cNvPr id="6" name="Speech Bubble: Rectangle with Corners Rounded 5">
            <a:extLst>
              <a:ext uri="{FF2B5EF4-FFF2-40B4-BE49-F238E27FC236}">
                <a16:creationId xmlns:a16="http://schemas.microsoft.com/office/drawing/2014/main" id="{B37FAE81-9F5A-B00E-7202-DB93B6A901CA}"/>
              </a:ext>
            </a:extLst>
          </p:cNvPr>
          <p:cNvSpPr/>
          <p:nvPr/>
        </p:nvSpPr>
        <p:spPr>
          <a:xfrm>
            <a:off x="1274659" y="1715420"/>
            <a:ext cx="1608791" cy="1812454"/>
          </a:xfrm>
          <a:prstGeom prst="wedgeRoundRect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1EE8AD47-D449-C572-898A-F085FD5AA860}"/>
              </a:ext>
            </a:extLst>
          </p:cNvPr>
          <p:cNvCxnSpPr>
            <a:cxnSpLocks/>
          </p:cNvCxnSpPr>
          <p:nvPr/>
        </p:nvCxnSpPr>
        <p:spPr>
          <a:xfrm>
            <a:off x="1427147" y="3050889"/>
            <a:ext cx="13447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443F91C-37D1-D01F-764A-67EA92153271}"/>
              </a:ext>
            </a:extLst>
          </p:cNvPr>
          <p:cNvCxnSpPr>
            <a:cxnSpLocks/>
          </p:cNvCxnSpPr>
          <p:nvPr/>
        </p:nvCxnSpPr>
        <p:spPr>
          <a:xfrm flipH="1" flipV="1">
            <a:off x="2042252" y="1850493"/>
            <a:ext cx="16008" cy="139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5">
            <p14:nvContentPartPr>
              <p14:cNvPr id="50" name="Ink 49">
                <a:extLst>
                  <a:ext uri="{FF2B5EF4-FFF2-40B4-BE49-F238E27FC236}">
                    <a16:creationId xmlns:a16="http://schemas.microsoft.com/office/drawing/2014/main" id="{42AEEC4F-7D72-76D1-E329-BE7B19732F4F}"/>
                  </a:ext>
                </a:extLst>
              </p14:cNvPr>
              <p14:cNvContentPartPr/>
              <p14:nvPr/>
            </p14:nvContentPartPr>
            <p14:xfrm>
              <a:off x="1492928" y="2154956"/>
              <a:ext cx="1105200" cy="896040"/>
            </p14:xfrm>
          </p:contentPart>
        </mc:Choice>
        <mc:Fallback xmlns="">
          <p:pic>
            <p:nvPicPr>
              <p:cNvPr id="50" name="Ink 49">
                <a:extLst>
                  <a:ext uri="{FF2B5EF4-FFF2-40B4-BE49-F238E27FC236}">
                    <a16:creationId xmlns:a16="http://schemas.microsoft.com/office/drawing/2014/main" id="{42AEEC4F-7D72-76D1-E329-BE7B19732F4F}"/>
                  </a:ext>
                </a:extLst>
              </p:cNvPr>
              <p:cNvPicPr/>
              <p:nvPr/>
            </p:nvPicPr>
            <p:blipFill>
              <a:blip r:embed="rId6"/>
              <a:stretch>
                <a:fillRect/>
              </a:stretch>
            </p:blipFill>
            <p:spPr>
              <a:xfrm>
                <a:off x="1483928" y="2145956"/>
                <a:ext cx="1122840" cy="913680"/>
              </a:xfrm>
              <a:prstGeom prst="rect">
                <a:avLst/>
              </a:prstGeom>
            </p:spPr>
          </p:pic>
        </mc:Fallback>
      </mc:AlternateContent>
      <p:sp>
        <p:nvSpPr>
          <p:cNvPr id="56" name="Speech Bubble: Rectangle with Corners Rounded 55">
            <a:extLst>
              <a:ext uri="{FF2B5EF4-FFF2-40B4-BE49-F238E27FC236}">
                <a16:creationId xmlns:a16="http://schemas.microsoft.com/office/drawing/2014/main" id="{38D2BE1A-3326-069E-BE0E-1D3E15E74D35}"/>
              </a:ext>
            </a:extLst>
          </p:cNvPr>
          <p:cNvSpPr/>
          <p:nvPr/>
        </p:nvSpPr>
        <p:spPr>
          <a:xfrm>
            <a:off x="5123961" y="687648"/>
            <a:ext cx="1608791" cy="1812454"/>
          </a:xfrm>
          <a:prstGeom prst="wedgeRoundRect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57" name="Straight Arrow Connector 56">
            <a:extLst>
              <a:ext uri="{FF2B5EF4-FFF2-40B4-BE49-F238E27FC236}">
                <a16:creationId xmlns:a16="http://schemas.microsoft.com/office/drawing/2014/main" id="{8B13DE53-DDA5-4090-E9DB-42915D187669}"/>
              </a:ext>
            </a:extLst>
          </p:cNvPr>
          <p:cNvCxnSpPr>
            <a:cxnSpLocks/>
          </p:cNvCxnSpPr>
          <p:nvPr/>
        </p:nvCxnSpPr>
        <p:spPr>
          <a:xfrm>
            <a:off x="5276449" y="2023117"/>
            <a:ext cx="13447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Straight Arrow Connector 57">
            <a:extLst>
              <a:ext uri="{FF2B5EF4-FFF2-40B4-BE49-F238E27FC236}">
                <a16:creationId xmlns:a16="http://schemas.microsoft.com/office/drawing/2014/main" id="{6CA519AE-2DA9-F3D5-F671-960D3FFFCCF3}"/>
              </a:ext>
            </a:extLst>
          </p:cNvPr>
          <p:cNvCxnSpPr>
            <a:cxnSpLocks/>
          </p:cNvCxnSpPr>
          <p:nvPr/>
        </p:nvCxnSpPr>
        <p:spPr>
          <a:xfrm flipH="1" flipV="1">
            <a:off x="5891554" y="822721"/>
            <a:ext cx="16008" cy="13964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71" name="Ink 70">
                <a:extLst>
                  <a:ext uri="{FF2B5EF4-FFF2-40B4-BE49-F238E27FC236}">
                    <a16:creationId xmlns:a16="http://schemas.microsoft.com/office/drawing/2014/main" id="{7BC0B0C4-87CD-FE05-5D0B-1FCFEFC3A7E3}"/>
                  </a:ext>
                </a:extLst>
              </p14:cNvPr>
              <p14:cNvContentPartPr/>
              <p14:nvPr/>
            </p14:nvContentPartPr>
            <p14:xfrm>
              <a:off x="5367076" y="1328523"/>
              <a:ext cx="1124280" cy="695880"/>
            </p14:xfrm>
          </p:contentPart>
        </mc:Choice>
        <mc:Fallback xmlns="">
          <p:pic>
            <p:nvPicPr>
              <p:cNvPr id="71" name="Ink 70">
                <a:extLst>
                  <a:ext uri="{FF2B5EF4-FFF2-40B4-BE49-F238E27FC236}">
                    <a16:creationId xmlns:a16="http://schemas.microsoft.com/office/drawing/2014/main" id="{7BC0B0C4-87CD-FE05-5D0B-1FCFEFC3A7E3}"/>
                  </a:ext>
                </a:extLst>
              </p:cNvPr>
              <p:cNvPicPr/>
              <p:nvPr/>
            </p:nvPicPr>
            <p:blipFill>
              <a:blip r:embed="rId8"/>
              <a:stretch>
                <a:fillRect/>
              </a:stretch>
            </p:blipFill>
            <p:spPr>
              <a:xfrm>
                <a:off x="5358076" y="1319528"/>
                <a:ext cx="1141920" cy="713511"/>
              </a:xfrm>
              <a:prstGeom prst="rect">
                <a:avLst/>
              </a:prstGeom>
            </p:spPr>
          </p:pic>
        </mc:Fallback>
      </mc:AlternateContent>
      <p:sp>
        <p:nvSpPr>
          <p:cNvPr id="73" name="TextBox 72">
            <a:extLst>
              <a:ext uri="{FF2B5EF4-FFF2-40B4-BE49-F238E27FC236}">
                <a16:creationId xmlns:a16="http://schemas.microsoft.com/office/drawing/2014/main" id="{E4F27679-B65A-5ED1-00AF-87530CB2E711}"/>
              </a:ext>
            </a:extLst>
          </p:cNvPr>
          <p:cNvSpPr txBox="1"/>
          <p:nvPr/>
        </p:nvSpPr>
        <p:spPr>
          <a:xfrm>
            <a:off x="1825181" y="3627718"/>
            <a:ext cx="691234" cy="300082"/>
          </a:xfrm>
          <a:prstGeom prst="rect">
            <a:avLst/>
          </a:prstGeom>
          <a:noFill/>
        </p:spPr>
        <p:txBody>
          <a:bodyPr wrap="square" rtlCol="0">
            <a:spAutoFit/>
          </a:bodyPr>
          <a:lstStyle/>
          <a:p>
            <a:r>
              <a:rPr lang="en-GB" dirty="0">
                <a:solidFill>
                  <a:srgbClr val="FF0000"/>
                </a:solidFill>
              </a:rPr>
              <a:t>Overall</a:t>
            </a:r>
            <a:endParaRPr lang="en-US" dirty="0">
              <a:solidFill>
                <a:srgbClr val="FF0000"/>
              </a:solidFill>
            </a:endParaRPr>
          </a:p>
        </p:txBody>
      </p:sp>
      <p:sp>
        <p:nvSpPr>
          <p:cNvPr id="74" name="TextBox 73">
            <a:extLst>
              <a:ext uri="{FF2B5EF4-FFF2-40B4-BE49-F238E27FC236}">
                <a16:creationId xmlns:a16="http://schemas.microsoft.com/office/drawing/2014/main" id="{C068CEF2-0D4C-FB1C-94F6-E7E390DDE454}"/>
              </a:ext>
            </a:extLst>
          </p:cNvPr>
          <p:cNvSpPr txBox="1"/>
          <p:nvPr/>
        </p:nvSpPr>
        <p:spPr>
          <a:xfrm>
            <a:off x="5518912" y="345737"/>
            <a:ext cx="1095486" cy="300082"/>
          </a:xfrm>
          <a:prstGeom prst="rect">
            <a:avLst/>
          </a:prstGeom>
          <a:noFill/>
        </p:spPr>
        <p:txBody>
          <a:bodyPr wrap="square" rtlCol="0">
            <a:spAutoFit/>
          </a:bodyPr>
          <a:lstStyle/>
          <a:p>
            <a:r>
              <a:rPr lang="en-GB" dirty="0">
                <a:solidFill>
                  <a:srgbClr val="FF0000"/>
                </a:solidFill>
              </a:rPr>
              <a:t>Each sample</a:t>
            </a:r>
            <a:endParaRPr lang="en-US" dirty="0">
              <a:solidFill>
                <a:srgbClr val="FF0000"/>
              </a:solidFill>
            </a:endParaRPr>
          </a:p>
        </p:txBody>
      </p:sp>
      <p:sp>
        <p:nvSpPr>
          <p:cNvPr id="75" name="TextBox 74">
            <a:extLst>
              <a:ext uri="{FF2B5EF4-FFF2-40B4-BE49-F238E27FC236}">
                <a16:creationId xmlns:a16="http://schemas.microsoft.com/office/drawing/2014/main" id="{DCB73F50-04A4-81D6-157F-9C2D23FDC83A}"/>
              </a:ext>
            </a:extLst>
          </p:cNvPr>
          <p:cNvSpPr txBox="1"/>
          <p:nvPr/>
        </p:nvSpPr>
        <p:spPr>
          <a:xfrm>
            <a:off x="7650531" y="1520930"/>
            <a:ext cx="1247886" cy="715581"/>
          </a:xfrm>
          <a:prstGeom prst="rect">
            <a:avLst/>
          </a:prstGeom>
          <a:noFill/>
        </p:spPr>
        <p:txBody>
          <a:bodyPr wrap="square" rtlCol="0">
            <a:spAutoFit/>
          </a:bodyPr>
          <a:lstStyle/>
          <a:p>
            <a:r>
              <a:rPr lang="en-GB" dirty="0">
                <a:solidFill>
                  <a:srgbClr val="FF0000"/>
                </a:solidFill>
              </a:rPr>
              <a:t>“More than due to randomness”</a:t>
            </a:r>
            <a:endParaRPr lang="en-US" dirty="0">
              <a:solidFill>
                <a:srgbClr val="FF0000"/>
              </a:solidFill>
            </a:endParaRPr>
          </a:p>
        </p:txBody>
      </p:sp>
    </p:spTree>
    <p:extLst>
      <p:ext uri="{BB962C8B-B14F-4D97-AF65-F5344CB8AC3E}">
        <p14:creationId xmlns:p14="http://schemas.microsoft.com/office/powerpoint/2010/main" val="2090655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215700"/>
            <a:ext cx="5999778" cy="380867"/>
          </a:xfrm>
          <a:prstGeom prst="rect">
            <a:avLst/>
          </a:prstGeom>
        </p:spPr>
        <p:txBody>
          <a:bodyPr>
            <a:noAutofit/>
          </a:bodyPr>
          <a:lstStyle/>
          <a:p>
            <a:pPr marL="0" indent="0">
              <a:buNone/>
            </a:pPr>
            <a:r>
              <a:rPr lang="en-GB" sz="2400" b="1" dirty="0">
                <a:solidFill>
                  <a:srgbClr val="F47920"/>
                </a:solidFill>
                <a:latin typeface="+mn-lt"/>
              </a:rPr>
              <a:t>Still hard to explain Statistical Heterogeneity.</a:t>
            </a:r>
          </a:p>
          <a:p>
            <a:endParaRPr lang="en-US" dirty="0">
              <a:solidFill>
                <a:srgbClr val="00B2DD"/>
              </a:solidFill>
              <a:latin typeface="+mn-lt"/>
            </a:endParaRPr>
          </a:p>
        </p:txBody>
      </p:sp>
    </p:spTree>
    <p:extLst>
      <p:ext uri="{BB962C8B-B14F-4D97-AF65-F5344CB8AC3E}">
        <p14:creationId xmlns:p14="http://schemas.microsoft.com/office/powerpoint/2010/main" val="572849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So will use an analogy inspired by the first paper where Federated Analytics and Statistical Heterogeneity are combined.</a:t>
            </a:r>
          </a:p>
          <a:p>
            <a:pPr marL="0" indent="0">
              <a:buClr>
                <a:srgbClr val="F47920"/>
              </a:buClr>
              <a:buNone/>
            </a:pPr>
            <a:endParaRPr lang="en-GB" sz="1800" dirty="0"/>
          </a:p>
          <a:p>
            <a:pPr marL="0" indent="0" algn="ctr">
              <a:buClr>
                <a:srgbClr val="F47920"/>
              </a:buClr>
              <a:buNone/>
            </a:pPr>
            <a:r>
              <a:rPr lang="en-GB" sz="2800" b="1" dirty="0"/>
              <a:t>FedACS</a:t>
            </a:r>
          </a:p>
        </p:txBody>
      </p:sp>
      <p:sp>
        <p:nvSpPr>
          <p:cNvPr id="7" name="Text Placeholder 4"/>
          <p:cNvSpPr>
            <a:spLocks noGrp="1"/>
          </p:cNvSpPr>
          <p:nvPr>
            <p:ph type="body" sz="quarter" idx="4294967295"/>
          </p:nvPr>
        </p:nvSpPr>
        <p:spPr>
          <a:xfrm>
            <a:off x="884242" y="1215700"/>
            <a:ext cx="5999778" cy="380867"/>
          </a:xfrm>
          <a:prstGeom prst="rect">
            <a:avLst/>
          </a:prstGeom>
        </p:spPr>
        <p:txBody>
          <a:bodyPr>
            <a:noAutofit/>
          </a:bodyPr>
          <a:lstStyle/>
          <a:p>
            <a:pPr marL="0" indent="0">
              <a:buNone/>
            </a:pPr>
            <a:r>
              <a:rPr lang="en-GB" sz="2400" b="1" dirty="0">
                <a:solidFill>
                  <a:srgbClr val="F47920"/>
                </a:solidFill>
                <a:latin typeface="+mn-lt"/>
              </a:rPr>
              <a:t>Still hard to explain Statistical Heterogeneity.</a:t>
            </a:r>
          </a:p>
          <a:p>
            <a:endParaRPr lang="en-US" dirty="0">
              <a:solidFill>
                <a:srgbClr val="00B2DD"/>
              </a:solidFill>
              <a:latin typeface="+mn-lt"/>
            </a:endParaRPr>
          </a:p>
        </p:txBody>
      </p:sp>
    </p:spTree>
    <p:extLst>
      <p:ext uri="{BB962C8B-B14F-4D97-AF65-F5344CB8AC3E}">
        <p14:creationId xmlns:p14="http://schemas.microsoft.com/office/powerpoint/2010/main" val="1007986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So will use an analogy inspired by the first paper where Federated Analytics and Statistical Heterogeneity are combined.</a:t>
            </a:r>
          </a:p>
          <a:p>
            <a:pPr marL="0" indent="0">
              <a:buClr>
                <a:srgbClr val="F47920"/>
              </a:buClr>
              <a:buNone/>
            </a:pPr>
            <a:endParaRPr lang="en-GB" sz="1800" dirty="0"/>
          </a:p>
          <a:p>
            <a:pPr marL="0" indent="0" algn="ctr">
              <a:buClr>
                <a:srgbClr val="F47920"/>
              </a:buClr>
              <a:buNone/>
            </a:pPr>
            <a:r>
              <a:rPr lang="en-GB" sz="2800" b="1" dirty="0">
                <a:solidFill>
                  <a:srgbClr val="FF0000"/>
                </a:solidFill>
              </a:rPr>
              <a:t>Fed</a:t>
            </a:r>
            <a:r>
              <a:rPr lang="en-GB" sz="2800" b="1" dirty="0">
                <a:solidFill>
                  <a:srgbClr val="0070C0"/>
                </a:solidFill>
              </a:rPr>
              <a:t>A</a:t>
            </a:r>
            <a:r>
              <a:rPr lang="en-GB" sz="2800" b="1" dirty="0">
                <a:solidFill>
                  <a:srgbClr val="00B050"/>
                </a:solidFill>
              </a:rPr>
              <a:t>C</a:t>
            </a:r>
            <a:r>
              <a:rPr lang="en-GB" sz="2800" b="1" dirty="0">
                <a:solidFill>
                  <a:srgbClr val="7030A0"/>
                </a:solidFill>
              </a:rPr>
              <a:t>S</a:t>
            </a:r>
          </a:p>
        </p:txBody>
      </p:sp>
      <p:sp>
        <p:nvSpPr>
          <p:cNvPr id="7" name="Text Placeholder 4"/>
          <p:cNvSpPr>
            <a:spLocks noGrp="1"/>
          </p:cNvSpPr>
          <p:nvPr>
            <p:ph type="body" sz="quarter" idx="4294967295"/>
          </p:nvPr>
        </p:nvSpPr>
        <p:spPr>
          <a:xfrm>
            <a:off x="884242" y="1215700"/>
            <a:ext cx="5999778" cy="380867"/>
          </a:xfrm>
          <a:prstGeom prst="rect">
            <a:avLst/>
          </a:prstGeom>
        </p:spPr>
        <p:txBody>
          <a:bodyPr>
            <a:noAutofit/>
          </a:bodyPr>
          <a:lstStyle/>
          <a:p>
            <a:pPr marL="0" indent="0">
              <a:buNone/>
            </a:pPr>
            <a:r>
              <a:rPr lang="en-GB" sz="2400" b="1" dirty="0">
                <a:solidFill>
                  <a:srgbClr val="F47920"/>
                </a:solidFill>
                <a:latin typeface="+mn-lt"/>
              </a:rPr>
              <a:t>Still hard to explain Statistical Heterogeneity.</a:t>
            </a:r>
          </a:p>
          <a:p>
            <a:endParaRPr lang="en-US" dirty="0">
              <a:solidFill>
                <a:srgbClr val="00B2DD"/>
              </a:solidFill>
              <a:latin typeface="+mn-lt"/>
            </a:endParaRPr>
          </a:p>
        </p:txBody>
      </p:sp>
      <p:sp>
        <p:nvSpPr>
          <p:cNvPr id="2" name="Arrow: Right 1">
            <a:extLst>
              <a:ext uri="{FF2B5EF4-FFF2-40B4-BE49-F238E27FC236}">
                <a16:creationId xmlns:a16="http://schemas.microsoft.com/office/drawing/2014/main" id="{96C28A39-AE51-CC05-7A03-BCC807FEB3BD}"/>
              </a:ext>
            </a:extLst>
          </p:cNvPr>
          <p:cNvSpPr/>
          <p:nvPr/>
        </p:nvSpPr>
        <p:spPr>
          <a:xfrm rot="6439584">
            <a:off x="3547573" y="3477568"/>
            <a:ext cx="722867" cy="14701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7D38C6-E281-C6A5-D9F3-7142489F0F36}"/>
              </a:ext>
            </a:extLst>
          </p:cNvPr>
          <p:cNvSpPr txBox="1"/>
          <p:nvPr/>
        </p:nvSpPr>
        <p:spPr>
          <a:xfrm>
            <a:off x="1968086" y="4021873"/>
            <a:ext cx="1025912" cy="300082"/>
          </a:xfrm>
          <a:prstGeom prst="rect">
            <a:avLst/>
          </a:prstGeom>
          <a:noFill/>
        </p:spPr>
        <p:txBody>
          <a:bodyPr wrap="square" rtlCol="0">
            <a:spAutoFit/>
          </a:bodyPr>
          <a:lstStyle/>
          <a:p>
            <a:r>
              <a:rPr lang="en-GB" dirty="0">
                <a:solidFill>
                  <a:srgbClr val="FF0000"/>
                </a:solidFill>
              </a:rPr>
              <a:t>Federated</a:t>
            </a:r>
            <a:endParaRPr lang="en-US" dirty="0">
              <a:solidFill>
                <a:srgbClr val="FF0000"/>
              </a:solidFill>
            </a:endParaRPr>
          </a:p>
        </p:txBody>
      </p:sp>
      <p:sp>
        <p:nvSpPr>
          <p:cNvPr id="4" name="TextBox 3">
            <a:extLst>
              <a:ext uri="{FF2B5EF4-FFF2-40B4-BE49-F238E27FC236}">
                <a16:creationId xmlns:a16="http://schemas.microsoft.com/office/drawing/2014/main" id="{0FFC0378-4900-ECBE-00D1-DAB74876CD18}"/>
              </a:ext>
            </a:extLst>
          </p:cNvPr>
          <p:cNvSpPr txBox="1"/>
          <p:nvPr/>
        </p:nvSpPr>
        <p:spPr>
          <a:xfrm>
            <a:off x="3220444" y="3917998"/>
            <a:ext cx="866374" cy="507831"/>
          </a:xfrm>
          <a:prstGeom prst="rect">
            <a:avLst/>
          </a:prstGeom>
          <a:noFill/>
        </p:spPr>
        <p:txBody>
          <a:bodyPr wrap="square" rtlCol="0">
            <a:spAutoFit/>
          </a:bodyPr>
          <a:lstStyle/>
          <a:p>
            <a:r>
              <a:rPr lang="en-GB" dirty="0">
                <a:solidFill>
                  <a:srgbClr val="0070C0"/>
                </a:solidFill>
              </a:rPr>
              <a:t>Analytics-driven</a:t>
            </a:r>
          </a:p>
        </p:txBody>
      </p:sp>
      <p:sp>
        <p:nvSpPr>
          <p:cNvPr id="5" name="TextBox 4">
            <a:extLst>
              <a:ext uri="{FF2B5EF4-FFF2-40B4-BE49-F238E27FC236}">
                <a16:creationId xmlns:a16="http://schemas.microsoft.com/office/drawing/2014/main" id="{84C4B233-09EF-EF45-43A2-63B745291019}"/>
              </a:ext>
            </a:extLst>
          </p:cNvPr>
          <p:cNvSpPr txBox="1"/>
          <p:nvPr/>
        </p:nvSpPr>
        <p:spPr>
          <a:xfrm>
            <a:off x="4412132" y="4021873"/>
            <a:ext cx="691234" cy="300082"/>
          </a:xfrm>
          <a:prstGeom prst="rect">
            <a:avLst/>
          </a:prstGeom>
          <a:noFill/>
        </p:spPr>
        <p:txBody>
          <a:bodyPr wrap="square" rtlCol="0">
            <a:spAutoFit/>
          </a:bodyPr>
          <a:lstStyle/>
          <a:p>
            <a:r>
              <a:rPr lang="en-GB" dirty="0">
                <a:solidFill>
                  <a:srgbClr val="00B050"/>
                </a:solidFill>
              </a:rPr>
              <a:t>Client</a:t>
            </a:r>
            <a:endParaRPr lang="en-US" dirty="0">
              <a:solidFill>
                <a:srgbClr val="00B050"/>
              </a:solidFill>
            </a:endParaRPr>
          </a:p>
        </p:txBody>
      </p:sp>
      <p:sp>
        <p:nvSpPr>
          <p:cNvPr id="8" name="TextBox 7">
            <a:extLst>
              <a:ext uri="{FF2B5EF4-FFF2-40B4-BE49-F238E27FC236}">
                <a16:creationId xmlns:a16="http://schemas.microsoft.com/office/drawing/2014/main" id="{97F9DC35-A2D9-1411-D627-8E99347F59A8}"/>
              </a:ext>
            </a:extLst>
          </p:cNvPr>
          <p:cNvSpPr txBox="1"/>
          <p:nvPr/>
        </p:nvSpPr>
        <p:spPr>
          <a:xfrm>
            <a:off x="5387919" y="4022471"/>
            <a:ext cx="854927" cy="300082"/>
          </a:xfrm>
          <a:prstGeom prst="rect">
            <a:avLst/>
          </a:prstGeom>
          <a:noFill/>
        </p:spPr>
        <p:txBody>
          <a:bodyPr wrap="square" rtlCol="0">
            <a:spAutoFit/>
          </a:bodyPr>
          <a:lstStyle/>
          <a:p>
            <a:r>
              <a:rPr lang="en-GB" dirty="0">
                <a:solidFill>
                  <a:srgbClr val="7030A0"/>
                </a:solidFill>
              </a:rPr>
              <a:t>Selection</a:t>
            </a:r>
            <a:endParaRPr lang="en-US" dirty="0">
              <a:solidFill>
                <a:srgbClr val="7030A0"/>
              </a:solidFill>
            </a:endParaRPr>
          </a:p>
        </p:txBody>
      </p:sp>
      <p:sp>
        <p:nvSpPr>
          <p:cNvPr id="10" name="Arrow: Right 9">
            <a:extLst>
              <a:ext uri="{FF2B5EF4-FFF2-40B4-BE49-F238E27FC236}">
                <a16:creationId xmlns:a16="http://schemas.microsoft.com/office/drawing/2014/main" id="{4586AC5A-C92A-A98C-02BC-850C7A829BF8}"/>
              </a:ext>
            </a:extLst>
          </p:cNvPr>
          <p:cNvSpPr/>
          <p:nvPr/>
        </p:nvSpPr>
        <p:spPr>
          <a:xfrm rot="7988654">
            <a:off x="2441814" y="3493703"/>
            <a:ext cx="1197068" cy="15103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BFE26F3-FC46-41EB-EB2C-C6FEE3363658}"/>
              </a:ext>
            </a:extLst>
          </p:cNvPr>
          <p:cNvSpPr/>
          <p:nvPr/>
        </p:nvSpPr>
        <p:spPr>
          <a:xfrm rot="4332281">
            <a:off x="4131502" y="3490372"/>
            <a:ext cx="790367" cy="176133"/>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0477322-6074-87F9-EB5F-EADDEB144DAE}"/>
              </a:ext>
            </a:extLst>
          </p:cNvPr>
          <p:cNvSpPr/>
          <p:nvPr/>
        </p:nvSpPr>
        <p:spPr>
          <a:xfrm rot="2615919">
            <a:off x="4482181" y="3478218"/>
            <a:ext cx="1242369" cy="145714"/>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719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Tree>
    <p:extLst>
      <p:ext uri="{BB962C8B-B14F-4D97-AF65-F5344CB8AC3E}">
        <p14:creationId xmlns:p14="http://schemas.microsoft.com/office/powerpoint/2010/main" val="18344752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So will use an analogy inspired by the first paper where Federated Analytics and Statistical Heterogeneity are combined.</a:t>
            </a:r>
          </a:p>
          <a:p>
            <a:pPr marL="0" indent="0">
              <a:buClr>
                <a:srgbClr val="F47920"/>
              </a:buClr>
              <a:buNone/>
            </a:pPr>
            <a:endParaRPr lang="en-GB" sz="1800" dirty="0"/>
          </a:p>
          <a:p>
            <a:pPr marL="0" indent="0" algn="ctr">
              <a:buClr>
                <a:srgbClr val="F47920"/>
              </a:buClr>
              <a:buNone/>
            </a:pPr>
            <a:r>
              <a:rPr lang="en-GB" sz="2800" b="1" dirty="0">
                <a:solidFill>
                  <a:srgbClr val="FF0000"/>
                </a:solidFill>
              </a:rPr>
              <a:t>Fed</a:t>
            </a:r>
            <a:r>
              <a:rPr lang="en-GB" sz="2800" b="1" dirty="0">
                <a:solidFill>
                  <a:srgbClr val="0070C0"/>
                </a:solidFill>
              </a:rPr>
              <a:t>A</a:t>
            </a:r>
            <a:r>
              <a:rPr lang="en-GB" sz="2800" b="1" dirty="0">
                <a:solidFill>
                  <a:srgbClr val="00B050"/>
                </a:solidFill>
              </a:rPr>
              <a:t>C</a:t>
            </a:r>
            <a:r>
              <a:rPr lang="en-GB" sz="2800" b="1" dirty="0">
                <a:solidFill>
                  <a:srgbClr val="7030A0"/>
                </a:solidFill>
              </a:rPr>
              <a:t>S</a:t>
            </a:r>
          </a:p>
        </p:txBody>
      </p:sp>
      <p:sp>
        <p:nvSpPr>
          <p:cNvPr id="7" name="Text Placeholder 4"/>
          <p:cNvSpPr>
            <a:spLocks noGrp="1"/>
          </p:cNvSpPr>
          <p:nvPr>
            <p:ph type="body" sz="quarter" idx="4294967295"/>
          </p:nvPr>
        </p:nvSpPr>
        <p:spPr>
          <a:xfrm>
            <a:off x="884242" y="1215700"/>
            <a:ext cx="5999778" cy="380867"/>
          </a:xfrm>
          <a:prstGeom prst="rect">
            <a:avLst/>
          </a:prstGeom>
        </p:spPr>
        <p:txBody>
          <a:bodyPr>
            <a:noAutofit/>
          </a:bodyPr>
          <a:lstStyle/>
          <a:p>
            <a:pPr marL="0" indent="0">
              <a:buNone/>
            </a:pPr>
            <a:r>
              <a:rPr lang="en-GB" sz="2400" b="1" dirty="0">
                <a:solidFill>
                  <a:srgbClr val="F47920"/>
                </a:solidFill>
                <a:latin typeface="+mn-lt"/>
              </a:rPr>
              <a:t>Still hard to explain Statistical Heterogeneity.</a:t>
            </a:r>
          </a:p>
          <a:p>
            <a:endParaRPr lang="en-US" dirty="0">
              <a:solidFill>
                <a:srgbClr val="00B2DD"/>
              </a:solidFill>
              <a:latin typeface="+mn-lt"/>
            </a:endParaRPr>
          </a:p>
        </p:txBody>
      </p:sp>
      <p:sp>
        <p:nvSpPr>
          <p:cNvPr id="2" name="Arrow: Right 1">
            <a:extLst>
              <a:ext uri="{FF2B5EF4-FFF2-40B4-BE49-F238E27FC236}">
                <a16:creationId xmlns:a16="http://schemas.microsoft.com/office/drawing/2014/main" id="{96C28A39-AE51-CC05-7A03-BCC807FEB3BD}"/>
              </a:ext>
            </a:extLst>
          </p:cNvPr>
          <p:cNvSpPr/>
          <p:nvPr/>
        </p:nvSpPr>
        <p:spPr>
          <a:xfrm rot="6439584">
            <a:off x="3547573" y="3477568"/>
            <a:ext cx="722867" cy="14701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7D38C6-E281-C6A5-D9F3-7142489F0F36}"/>
              </a:ext>
            </a:extLst>
          </p:cNvPr>
          <p:cNvSpPr txBox="1"/>
          <p:nvPr/>
        </p:nvSpPr>
        <p:spPr>
          <a:xfrm>
            <a:off x="1968086" y="4021873"/>
            <a:ext cx="1025912" cy="300082"/>
          </a:xfrm>
          <a:prstGeom prst="rect">
            <a:avLst/>
          </a:prstGeom>
          <a:noFill/>
        </p:spPr>
        <p:txBody>
          <a:bodyPr wrap="square" rtlCol="0">
            <a:spAutoFit/>
          </a:bodyPr>
          <a:lstStyle/>
          <a:p>
            <a:r>
              <a:rPr lang="en-GB" dirty="0">
                <a:solidFill>
                  <a:srgbClr val="FF0000"/>
                </a:solidFill>
              </a:rPr>
              <a:t>Federated</a:t>
            </a:r>
            <a:endParaRPr lang="en-US" dirty="0">
              <a:solidFill>
                <a:srgbClr val="FF0000"/>
              </a:solidFill>
            </a:endParaRPr>
          </a:p>
        </p:txBody>
      </p:sp>
      <p:sp>
        <p:nvSpPr>
          <p:cNvPr id="4" name="TextBox 3">
            <a:extLst>
              <a:ext uri="{FF2B5EF4-FFF2-40B4-BE49-F238E27FC236}">
                <a16:creationId xmlns:a16="http://schemas.microsoft.com/office/drawing/2014/main" id="{0FFC0378-4900-ECBE-00D1-DAB74876CD18}"/>
              </a:ext>
            </a:extLst>
          </p:cNvPr>
          <p:cNvSpPr txBox="1"/>
          <p:nvPr/>
        </p:nvSpPr>
        <p:spPr>
          <a:xfrm>
            <a:off x="3220444" y="3917998"/>
            <a:ext cx="866374" cy="507831"/>
          </a:xfrm>
          <a:prstGeom prst="rect">
            <a:avLst/>
          </a:prstGeom>
          <a:noFill/>
        </p:spPr>
        <p:txBody>
          <a:bodyPr wrap="square" rtlCol="0">
            <a:spAutoFit/>
          </a:bodyPr>
          <a:lstStyle/>
          <a:p>
            <a:r>
              <a:rPr lang="en-GB" dirty="0">
                <a:solidFill>
                  <a:srgbClr val="0070C0"/>
                </a:solidFill>
              </a:rPr>
              <a:t>Analytics-driven</a:t>
            </a:r>
          </a:p>
        </p:txBody>
      </p:sp>
      <p:sp>
        <p:nvSpPr>
          <p:cNvPr id="5" name="TextBox 4">
            <a:extLst>
              <a:ext uri="{FF2B5EF4-FFF2-40B4-BE49-F238E27FC236}">
                <a16:creationId xmlns:a16="http://schemas.microsoft.com/office/drawing/2014/main" id="{84C4B233-09EF-EF45-43A2-63B745291019}"/>
              </a:ext>
            </a:extLst>
          </p:cNvPr>
          <p:cNvSpPr txBox="1"/>
          <p:nvPr/>
        </p:nvSpPr>
        <p:spPr>
          <a:xfrm>
            <a:off x="4412132" y="4021873"/>
            <a:ext cx="691234" cy="300082"/>
          </a:xfrm>
          <a:prstGeom prst="rect">
            <a:avLst/>
          </a:prstGeom>
          <a:noFill/>
        </p:spPr>
        <p:txBody>
          <a:bodyPr wrap="square" rtlCol="0">
            <a:spAutoFit/>
          </a:bodyPr>
          <a:lstStyle/>
          <a:p>
            <a:r>
              <a:rPr lang="en-GB" dirty="0">
                <a:solidFill>
                  <a:srgbClr val="00B050"/>
                </a:solidFill>
              </a:rPr>
              <a:t>Client</a:t>
            </a:r>
            <a:endParaRPr lang="en-US" dirty="0">
              <a:solidFill>
                <a:srgbClr val="00B050"/>
              </a:solidFill>
            </a:endParaRPr>
          </a:p>
        </p:txBody>
      </p:sp>
      <p:sp>
        <p:nvSpPr>
          <p:cNvPr id="8" name="TextBox 7">
            <a:extLst>
              <a:ext uri="{FF2B5EF4-FFF2-40B4-BE49-F238E27FC236}">
                <a16:creationId xmlns:a16="http://schemas.microsoft.com/office/drawing/2014/main" id="{97F9DC35-A2D9-1411-D627-8E99347F59A8}"/>
              </a:ext>
            </a:extLst>
          </p:cNvPr>
          <p:cNvSpPr txBox="1"/>
          <p:nvPr/>
        </p:nvSpPr>
        <p:spPr>
          <a:xfrm>
            <a:off x="5387919" y="4022471"/>
            <a:ext cx="854927" cy="300082"/>
          </a:xfrm>
          <a:prstGeom prst="rect">
            <a:avLst/>
          </a:prstGeom>
          <a:noFill/>
        </p:spPr>
        <p:txBody>
          <a:bodyPr wrap="square" rtlCol="0">
            <a:spAutoFit/>
          </a:bodyPr>
          <a:lstStyle/>
          <a:p>
            <a:r>
              <a:rPr lang="en-GB" dirty="0">
                <a:solidFill>
                  <a:srgbClr val="7030A0"/>
                </a:solidFill>
              </a:rPr>
              <a:t>Selection</a:t>
            </a:r>
            <a:endParaRPr lang="en-US" dirty="0">
              <a:solidFill>
                <a:srgbClr val="7030A0"/>
              </a:solidFill>
            </a:endParaRPr>
          </a:p>
        </p:txBody>
      </p:sp>
      <p:sp>
        <p:nvSpPr>
          <p:cNvPr id="10" name="Arrow: Right 9">
            <a:extLst>
              <a:ext uri="{FF2B5EF4-FFF2-40B4-BE49-F238E27FC236}">
                <a16:creationId xmlns:a16="http://schemas.microsoft.com/office/drawing/2014/main" id="{4586AC5A-C92A-A98C-02BC-850C7A829BF8}"/>
              </a:ext>
            </a:extLst>
          </p:cNvPr>
          <p:cNvSpPr/>
          <p:nvPr/>
        </p:nvSpPr>
        <p:spPr>
          <a:xfrm rot="7988654">
            <a:off x="2441814" y="3493703"/>
            <a:ext cx="1197068" cy="15103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BFE26F3-FC46-41EB-EB2C-C6FEE3363658}"/>
              </a:ext>
            </a:extLst>
          </p:cNvPr>
          <p:cNvSpPr/>
          <p:nvPr/>
        </p:nvSpPr>
        <p:spPr>
          <a:xfrm rot="4332281">
            <a:off x="4131502" y="3490372"/>
            <a:ext cx="790367" cy="176133"/>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0477322-6074-87F9-EB5F-EADDEB144DAE}"/>
              </a:ext>
            </a:extLst>
          </p:cNvPr>
          <p:cNvSpPr/>
          <p:nvPr/>
        </p:nvSpPr>
        <p:spPr>
          <a:xfrm rot="2615919">
            <a:off x="4482181" y="3478218"/>
            <a:ext cx="1242369" cy="145714"/>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1351CFD-C8C8-889F-95D1-54D939AD58B3}"/>
              </a:ext>
            </a:extLst>
          </p:cNvPr>
          <p:cNvGrpSpPr/>
          <p:nvPr/>
        </p:nvGrpSpPr>
        <p:grpSpPr>
          <a:xfrm>
            <a:off x="4021756" y="2668803"/>
            <a:ext cx="1175400" cy="438840"/>
            <a:chOff x="4021756" y="2668803"/>
            <a:chExt cx="1175400" cy="43884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C233D7BF-1E8B-6A1C-56E7-162F943151F1}"/>
                    </a:ext>
                  </a:extLst>
                </p14:cNvPr>
                <p14:cNvContentPartPr/>
                <p14:nvPr/>
              </p14:nvContentPartPr>
              <p14:xfrm>
                <a:off x="4058836" y="2750163"/>
                <a:ext cx="460800" cy="321120"/>
              </p14:xfrm>
            </p:contentPart>
          </mc:Choice>
          <mc:Fallback xmlns="">
            <p:pic>
              <p:nvPicPr>
                <p:cNvPr id="9" name="Ink 8">
                  <a:extLst>
                    <a:ext uri="{FF2B5EF4-FFF2-40B4-BE49-F238E27FC236}">
                      <a16:creationId xmlns:a16="http://schemas.microsoft.com/office/drawing/2014/main" id="{C233D7BF-1E8B-6A1C-56E7-162F943151F1}"/>
                    </a:ext>
                  </a:extLst>
                </p:cNvPr>
                <p:cNvPicPr/>
                <p:nvPr/>
              </p:nvPicPr>
              <p:blipFill>
                <a:blip r:embed="rId4"/>
                <a:stretch>
                  <a:fillRect/>
                </a:stretch>
              </p:blipFill>
              <p:spPr>
                <a:xfrm>
                  <a:off x="4050196" y="2741523"/>
                  <a:ext cx="4784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04F1F4BC-A184-0835-8418-E72A0DD2D791}"/>
                    </a:ext>
                  </a:extLst>
                </p14:cNvPr>
                <p14:cNvContentPartPr/>
                <p14:nvPr/>
              </p14:nvContentPartPr>
              <p14:xfrm>
                <a:off x="4021756" y="2721003"/>
                <a:ext cx="579960" cy="386640"/>
              </p14:xfrm>
            </p:contentPart>
          </mc:Choice>
          <mc:Fallback xmlns="">
            <p:pic>
              <p:nvPicPr>
                <p:cNvPr id="13" name="Ink 12">
                  <a:extLst>
                    <a:ext uri="{FF2B5EF4-FFF2-40B4-BE49-F238E27FC236}">
                      <a16:creationId xmlns:a16="http://schemas.microsoft.com/office/drawing/2014/main" id="{04F1F4BC-A184-0835-8418-E72A0DD2D791}"/>
                    </a:ext>
                  </a:extLst>
                </p:cNvPr>
                <p:cNvPicPr/>
                <p:nvPr/>
              </p:nvPicPr>
              <p:blipFill>
                <a:blip r:embed="rId6"/>
                <a:stretch>
                  <a:fillRect/>
                </a:stretch>
              </p:blipFill>
              <p:spPr>
                <a:xfrm>
                  <a:off x="4012756" y="2712363"/>
                  <a:ext cx="59760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D8D675C-0AB4-B765-FEA9-6543B19A4651}"/>
                    </a:ext>
                  </a:extLst>
                </p14:cNvPr>
                <p14:cNvContentPartPr/>
                <p14:nvPr/>
              </p14:nvContentPartPr>
              <p14:xfrm>
                <a:off x="4643836" y="2668803"/>
                <a:ext cx="240480" cy="365040"/>
              </p14:xfrm>
            </p:contentPart>
          </mc:Choice>
          <mc:Fallback xmlns="">
            <p:pic>
              <p:nvPicPr>
                <p:cNvPr id="15" name="Ink 14">
                  <a:extLst>
                    <a:ext uri="{FF2B5EF4-FFF2-40B4-BE49-F238E27FC236}">
                      <a16:creationId xmlns:a16="http://schemas.microsoft.com/office/drawing/2014/main" id="{FD8D675C-0AB4-B765-FEA9-6543B19A4651}"/>
                    </a:ext>
                  </a:extLst>
                </p:cNvPr>
                <p:cNvPicPr/>
                <p:nvPr/>
              </p:nvPicPr>
              <p:blipFill>
                <a:blip r:embed="rId8"/>
                <a:stretch>
                  <a:fillRect/>
                </a:stretch>
              </p:blipFill>
              <p:spPr>
                <a:xfrm>
                  <a:off x="4634836" y="2660163"/>
                  <a:ext cx="2581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137196C7-D8F2-92A7-CE1A-25B098494743}"/>
                    </a:ext>
                  </a:extLst>
                </p14:cNvPr>
                <p14:cNvContentPartPr/>
                <p14:nvPr/>
              </p14:nvContentPartPr>
              <p14:xfrm>
                <a:off x="4720516" y="2872203"/>
                <a:ext cx="144000" cy="20160"/>
              </p14:xfrm>
            </p:contentPart>
          </mc:Choice>
          <mc:Fallback xmlns="">
            <p:pic>
              <p:nvPicPr>
                <p:cNvPr id="16" name="Ink 15">
                  <a:extLst>
                    <a:ext uri="{FF2B5EF4-FFF2-40B4-BE49-F238E27FC236}">
                      <a16:creationId xmlns:a16="http://schemas.microsoft.com/office/drawing/2014/main" id="{137196C7-D8F2-92A7-CE1A-25B098494743}"/>
                    </a:ext>
                  </a:extLst>
                </p:cNvPr>
                <p:cNvPicPr/>
                <p:nvPr/>
              </p:nvPicPr>
              <p:blipFill>
                <a:blip r:embed="rId10"/>
                <a:stretch>
                  <a:fillRect/>
                </a:stretch>
              </p:blipFill>
              <p:spPr>
                <a:xfrm>
                  <a:off x="4711876" y="2863203"/>
                  <a:ext cx="161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F5A499F4-664A-4898-6691-2999FE58BC74}"/>
                    </a:ext>
                  </a:extLst>
                </p14:cNvPr>
                <p14:cNvContentPartPr/>
                <p14:nvPr/>
              </p14:nvContentPartPr>
              <p14:xfrm>
                <a:off x="4950916" y="2869323"/>
                <a:ext cx="246240" cy="178560"/>
              </p14:xfrm>
            </p:contentPart>
          </mc:Choice>
          <mc:Fallback xmlns="">
            <p:pic>
              <p:nvPicPr>
                <p:cNvPr id="18" name="Ink 17">
                  <a:extLst>
                    <a:ext uri="{FF2B5EF4-FFF2-40B4-BE49-F238E27FC236}">
                      <a16:creationId xmlns:a16="http://schemas.microsoft.com/office/drawing/2014/main" id="{F5A499F4-664A-4898-6691-2999FE58BC74}"/>
                    </a:ext>
                  </a:extLst>
                </p:cNvPr>
                <p:cNvPicPr/>
                <p:nvPr/>
              </p:nvPicPr>
              <p:blipFill>
                <a:blip r:embed="rId12"/>
                <a:stretch>
                  <a:fillRect/>
                </a:stretch>
              </p:blipFill>
              <p:spPr>
                <a:xfrm>
                  <a:off x="4942276" y="2860683"/>
                  <a:ext cx="2638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EF9AA43A-FC50-C6A9-BADE-FD1F29C28210}"/>
                    </a:ext>
                  </a:extLst>
                </p14:cNvPr>
                <p14:cNvContentPartPr/>
                <p14:nvPr/>
              </p14:nvContentPartPr>
              <p14:xfrm>
                <a:off x="4952356" y="2802723"/>
                <a:ext cx="184680" cy="239040"/>
              </p14:xfrm>
            </p:contentPart>
          </mc:Choice>
          <mc:Fallback xmlns="">
            <p:pic>
              <p:nvPicPr>
                <p:cNvPr id="19" name="Ink 18">
                  <a:extLst>
                    <a:ext uri="{FF2B5EF4-FFF2-40B4-BE49-F238E27FC236}">
                      <a16:creationId xmlns:a16="http://schemas.microsoft.com/office/drawing/2014/main" id="{EF9AA43A-FC50-C6A9-BADE-FD1F29C28210}"/>
                    </a:ext>
                  </a:extLst>
                </p:cNvPr>
                <p:cNvPicPr/>
                <p:nvPr/>
              </p:nvPicPr>
              <p:blipFill>
                <a:blip r:embed="rId14"/>
                <a:stretch>
                  <a:fillRect/>
                </a:stretch>
              </p:blipFill>
              <p:spPr>
                <a:xfrm>
                  <a:off x="4943716" y="2793723"/>
                  <a:ext cx="202320" cy="256680"/>
                </a:xfrm>
                <a:prstGeom prst="rect">
                  <a:avLst/>
                </a:prstGeom>
              </p:spPr>
            </p:pic>
          </mc:Fallback>
        </mc:AlternateContent>
      </p:grpSp>
    </p:spTree>
    <p:extLst>
      <p:ext uri="{BB962C8B-B14F-4D97-AF65-F5344CB8AC3E}">
        <p14:creationId xmlns:p14="http://schemas.microsoft.com/office/powerpoint/2010/main" val="112196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So will use an analogy inspired by the first paper where Federated Analytics and Statistical Heterogeneity are combined.</a:t>
            </a:r>
          </a:p>
          <a:p>
            <a:pPr marL="0" indent="0">
              <a:buClr>
                <a:srgbClr val="F47920"/>
              </a:buClr>
              <a:buNone/>
            </a:pPr>
            <a:endParaRPr lang="en-GB" sz="1800" dirty="0"/>
          </a:p>
          <a:p>
            <a:pPr marL="0" indent="0" algn="ctr">
              <a:buClr>
                <a:srgbClr val="F47920"/>
              </a:buClr>
              <a:buNone/>
            </a:pPr>
            <a:r>
              <a:rPr lang="en-GB" sz="2800" b="1" dirty="0">
                <a:solidFill>
                  <a:srgbClr val="FF0000"/>
                </a:solidFill>
              </a:rPr>
              <a:t>Fed</a:t>
            </a:r>
            <a:r>
              <a:rPr lang="en-GB" sz="2800" b="1" dirty="0">
                <a:solidFill>
                  <a:srgbClr val="0070C0"/>
                </a:solidFill>
              </a:rPr>
              <a:t>A</a:t>
            </a:r>
            <a:r>
              <a:rPr lang="en-GB" sz="2800" b="1" dirty="0">
                <a:solidFill>
                  <a:srgbClr val="00B050"/>
                </a:solidFill>
              </a:rPr>
              <a:t>C</a:t>
            </a:r>
            <a:r>
              <a:rPr lang="en-GB" sz="2800" b="1" dirty="0">
                <a:solidFill>
                  <a:srgbClr val="7030A0"/>
                </a:solidFill>
              </a:rPr>
              <a:t>S</a:t>
            </a:r>
          </a:p>
        </p:txBody>
      </p:sp>
      <p:sp>
        <p:nvSpPr>
          <p:cNvPr id="7" name="Text Placeholder 4"/>
          <p:cNvSpPr>
            <a:spLocks noGrp="1"/>
          </p:cNvSpPr>
          <p:nvPr>
            <p:ph type="body" sz="quarter" idx="4294967295"/>
          </p:nvPr>
        </p:nvSpPr>
        <p:spPr>
          <a:xfrm>
            <a:off x="884242" y="1215700"/>
            <a:ext cx="5999778" cy="380867"/>
          </a:xfrm>
          <a:prstGeom prst="rect">
            <a:avLst/>
          </a:prstGeom>
        </p:spPr>
        <p:txBody>
          <a:bodyPr>
            <a:noAutofit/>
          </a:bodyPr>
          <a:lstStyle/>
          <a:p>
            <a:pPr marL="0" indent="0">
              <a:buNone/>
            </a:pPr>
            <a:r>
              <a:rPr lang="en-GB" sz="2400" b="1" dirty="0">
                <a:solidFill>
                  <a:srgbClr val="F47920"/>
                </a:solidFill>
                <a:latin typeface="+mn-lt"/>
              </a:rPr>
              <a:t>Still hard to explain Statistical Heterogeneity.</a:t>
            </a:r>
          </a:p>
          <a:p>
            <a:endParaRPr lang="en-US" dirty="0">
              <a:solidFill>
                <a:srgbClr val="00B2DD"/>
              </a:solidFill>
              <a:latin typeface="+mn-lt"/>
            </a:endParaRPr>
          </a:p>
        </p:txBody>
      </p:sp>
      <p:sp>
        <p:nvSpPr>
          <p:cNvPr id="2" name="Arrow: Right 1">
            <a:extLst>
              <a:ext uri="{FF2B5EF4-FFF2-40B4-BE49-F238E27FC236}">
                <a16:creationId xmlns:a16="http://schemas.microsoft.com/office/drawing/2014/main" id="{96C28A39-AE51-CC05-7A03-BCC807FEB3BD}"/>
              </a:ext>
            </a:extLst>
          </p:cNvPr>
          <p:cNvSpPr/>
          <p:nvPr/>
        </p:nvSpPr>
        <p:spPr>
          <a:xfrm rot="6439584">
            <a:off x="3547573" y="3477568"/>
            <a:ext cx="722867" cy="14701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7D38C6-E281-C6A5-D9F3-7142489F0F36}"/>
              </a:ext>
            </a:extLst>
          </p:cNvPr>
          <p:cNvSpPr txBox="1"/>
          <p:nvPr/>
        </p:nvSpPr>
        <p:spPr>
          <a:xfrm>
            <a:off x="1968086" y="4021873"/>
            <a:ext cx="1025912" cy="300082"/>
          </a:xfrm>
          <a:prstGeom prst="rect">
            <a:avLst/>
          </a:prstGeom>
          <a:noFill/>
        </p:spPr>
        <p:txBody>
          <a:bodyPr wrap="square" rtlCol="0">
            <a:spAutoFit/>
          </a:bodyPr>
          <a:lstStyle/>
          <a:p>
            <a:r>
              <a:rPr lang="en-GB" dirty="0">
                <a:solidFill>
                  <a:srgbClr val="FF0000"/>
                </a:solidFill>
              </a:rPr>
              <a:t>Federated</a:t>
            </a:r>
            <a:endParaRPr lang="en-US" dirty="0">
              <a:solidFill>
                <a:srgbClr val="FF0000"/>
              </a:solidFill>
            </a:endParaRPr>
          </a:p>
        </p:txBody>
      </p:sp>
      <p:sp>
        <p:nvSpPr>
          <p:cNvPr id="4" name="TextBox 3">
            <a:extLst>
              <a:ext uri="{FF2B5EF4-FFF2-40B4-BE49-F238E27FC236}">
                <a16:creationId xmlns:a16="http://schemas.microsoft.com/office/drawing/2014/main" id="{0FFC0378-4900-ECBE-00D1-DAB74876CD18}"/>
              </a:ext>
            </a:extLst>
          </p:cNvPr>
          <p:cNvSpPr txBox="1"/>
          <p:nvPr/>
        </p:nvSpPr>
        <p:spPr>
          <a:xfrm>
            <a:off x="3220444" y="3917998"/>
            <a:ext cx="866374" cy="507831"/>
          </a:xfrm>
          <a:prstGeom prst="rect">
            <a:avLst/>
          </a:prstGeom>
          <a:noFill/>
        </p:spPr>
        <p:txBody>
          <a:bodyPr wrap="square" rtlCol="0">
            <a:spAutoFit/>
          </a:bodyPr>
          <a:lstStyle/>
          <a:p>
            <a:r>
              <a:rPr lang="en-GB" dirty="0">
                <a:solidFill>
                  <a:srgbClr val="0070C0"/>
                </a:solidFill>
              </a:rPr>
              <a:t>Analytics-driven</a:t>
            </a:r>
          </a:p>
        </p:txBody>
      </p:sp>
      <p:sp>
        <p:nvSpPr>
          <p:cNvPr id="5" name="TextBox 4">
            <a:extLst>
              <a:ext uri="{FF2B5EF4-FFF2-40B4-BE49-F238E27FC236}">
                <a16:creationId xmlns:a16="http://schemas.microsoft.com/office/drawing/2014/main" id="{84C4B233-09EF-EF45-43A2-63B745291019}"/>
              </a:ext>
            </a:extLst>
          </p:cNvPr>
          <p:cNvSpPr txBox="1"/>
          <p:nvPr/>
        </p:nvSpPr>
        <p:spPr>
          <a:xfrm>
            <a:off x="4412132" y="4021873"/>
            <a:ext cx="691234" cy="300082"/>
          </a:xfrm>
          <a:prstGeom prst="rect">
            <a:avLst/>
          </a:prstGeom>
          <a:noFill/>
        </p:spPr>
        <p:txBody>
          <a:bodyPr wrap="square" rtlCol="0">
            <a:spAutoFit/>
          </a:bodyPr>
          <a:lstStyle/>
          <a:p>
            <a:r>
              <a:rPr lang="en-GB" dirty="0">
                <a:solidFill>
                  <a:srgbClr val="00B050"/>
                </a:solidFill>
              </a:rPr>
              <a:t>Client</a:t>
            </a:r>
            <a:endParaRPr lang="en-US" dirty="0">
              <a:solidFill>
                <a:srgbClr val="00B050"/>
              </a:solidFill>
            </a:endParaRPr>
          </a:p>
        </p:txBody>
      </p:sp>
      <p:sp>
        <p:nvSpPr>
          <p:cNvPr id="8" name="TextBox 7">
            <a:extLst>
              <a:ext uri="{FF2B5EF4-FFF2-40B4-BE49-F238E27FC236}">
                <a16:creationId xmlns:a16="http://schemas.microsoft.com/office/drawing/2014/main" id="{97F9DC35-A2D9-1411-D627-8E99347F59A8}"/>
              </a:ext>
            </a:extLst>
          </p:cNvPr>
          <p:cNvSpPr txBox="1"/>
          <p:nvPr/>
        </p:nvSpPr>
        <p:spPr>
          <a:xfrm>
            <a:off x="5387919" y="4022471"/>
            <a:ext cx="854927" cy="300082"/>
          </a:xfrm>
          <a:prstGeom prst="rect">
            <a:avLst/>
          </a:prstGeom>
          <a:noFill/>
        </p:spPr>
        <p:txBody>
          <a:bodyPr wrap="square" rtlCol="0">
            <a:spAutoFit/>
          </a:bodyPr>
          <a:lstStyle/>
          <a:p>
            <a:r>
              <a:rPr lang="en-GB" dirty="0">
                <a:solidFill>
                  <a:srgbClr val="7030A0"/>
                </a:solidFill>
              </a:rPr>
              <a:t>Selection</a:t>
            </a:r>
            <a:endParaRPr lang="en-US" dirty="0">
              <a:solidFill>
                <a:srgbClr val="7030A0"/>
              </a:solidFill>
            </a:endParaRPr>
          </a:p>
        </p:txBody>
      </p:sp>
      <p:sp>
        <p:nvSpPr>
          <p:cNvPr id="10" name="Arrow: Right 9">
            <a:extLst>
              <a:ext uri="{FF2B5EF4-FFF2-40B4-BE49-F238E27FC236}">
                <a16:creationId xmlns:a16="http://schemas.microsoft.com/office/drawing/2014/main" id="{4586AC5A-C92A-A98C-02BC-850C7A829BF8}"/>
              </a:ext>
            </a:extLst>
          </p:cNvPr>
          <p:cNvSpPr/>
          <p:nvPr/>
        </p:nvSpPr>
        <p:spPr>
          <a:xfrm rot="7988654">
            <a:off x="2441814" y="3493703"/>
            <a:ext cx="1197068" cy="15103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BFE26F3-FC46-41EB-EB2C-C6FEE3363658}"/>
              </a:ext>
            </a:extLst>
          </p:cNvPr>
          <p:cNvSpPr/>
          <p:nvPr/>
        </p:nvSpPr>
        <p:spPr>
          <a:xfrm rot="4332281">
            <a:off x="4131502" y="3490372"/>
            <a:ext cx="790367" cy="176133"/>
          </a:xfrm>
          <a:prstGeom prst="rightArrow">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F0477322-6074-87F9-EB5F-EADDEB144DAE}"/>
              </a:ext>
            </a:extLst>
          </p:cNvPr>
          <p:cNvSpPr/>
          <p:nvPr/>
        </p:nvSpPr>
        <p:spPr>
          <a:xfrm rot="2615919">
            <a:off x="4482181" y="3478218"/>
            <a:ext cx="1242369" cy="145714"/>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B1351CFD-C8C8-889F-95D1-54D939AD58B3}"/>
              </a:ext>
            </a:extLst>
          </p:cNvPr>
          <p:cNvGrpSpPr/>
          <p:nvPr/>
        </p:nvGrpSpPr>
        <p:grpSpPr>
          <a:xfrm>
            <a:off x="4021756" y="2668803"/>
            <a:ext cx="1175400" cy="438840"/>
            <a:chOff x="4021756" y="2668803"/>
            <a:chExt cx="1175400" cy="438840"/>
          </a:xfrm>
        </p:grpSpPr>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C233D7BF-1E8B-6A1C-56E7-162F943151F1}"/>
                    </a:ext>
                  </a:extLst>
                </p14:cNvPr>
                <p14:cNvContentPartPr/>
                <p14:nvPr/>
              </p14:nvContentPartPr>
              <p14:xfrm>
                <a:off x="4058836" y="2750163"/>
                <a:ext cx="460800" cy="321120"/>
              </p14:xfrm>
            </p:contentPart>
          </mc:Choice>
          <mc:Fallback xmlns="">
            <p:pic>
              <p:nvPicPr>
                <p:cNvPr id="9" name="Ink 8">
                  <a:extLst>
                    <a:ext uri="{FF2B5EF4-FFF2-40B4-BE49-F238E27FC236}">
                      <a16:creationId xmlns:a16="http://schemas.microsoft.com/office/drawing/2014/main" id="{C233D7BF-1E8B-6A1C-56E7-162F943151F1}"/>
                    </a:ext>
                  </a:extLst>
                </p:cNvPr>
                <p:cNvPicPr/>
                <p:nvPr/>
              </p:nvPicPr>
              <p:blipFill>
                <a:blip r:embed="rId4"/>
                <a:stretch>
                  <a:fillRect/>
                </a:stretch>
              </p:blipFill>
              <p:spPr>
                <a:xfrm>
                  <a:off x="4049829" y="2741163"/>
                  <a:ext cx="478454"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04F1F4BC-A184-0835-8418-E72A0DD2D791}"/>
                    </a:ext>
                  </a:extLst>
                </p14:cNvPr>
                <p14:cNvContentPartPr/>
                <p14:nvPr/>
              </p14:nvContentPartPr>
              <p14:xfrm>
                <a:off x="4021756" y="2721003"/>
                <a:ext cx="579960" cy="386640"/>
              </p14:xfrm>
            </p:contentPart>
          </mc:Choice>
          <mc:Fallback xmlns="">
            <p:pic>
              <p:nvPicPr>
                <p:cNvPr id="13" name="Ink 12">
                  <a:extLst>
                    <a:ext uri="{FF2B5EF4-FFF2-40B4-BE49-F238E27FC236}">
                      <a16:creationId xmlns:a16="http://schemas.microsoft.com/office/drawing/2014/main" id="{04F1F4BC-A184-0835-8418-E72A0DD2D791}"/>
                    </a:ext>
                  </a:extLst>
                </p:cNvPr>
                <p:cNvPicPr/>
                <p:nvPr/>
              </p:nvPicPr>
              <p:blipFill>
                <a:blip r:embed="rId6"/>
                <a:stretch>
                  <a:fillRect/>
                </a:stretch>
              </p:blipFill>
              <p:spPr>
                <a:xfrm>
                  <a:off x="4012756" y="2711995"/>
                  <a:ext cx="597600" cy="404296"/>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FD8D675C-0AB4-B765-FEA9-6543B19A4651}"/>
                    </a:ext>
                  </a:extLst>
                </p14:cNvPr>
                <p14:cNvContentPartPr/>
                <p14:nvPr/>
              </p14:nvContentPartPr>
              <p14:xfrm>
                <a:off x="4643836" y="2668803"/>
                <a:ext cx="240480" cy="365040"/>
              </p14:xfrm>
            </p:contentPart>
          </mc:Choice>
          <mc:Fallback xmlns="">
            <p:pic>
              <p:nvPicPr>
                <p:cNvPr id="15" name="Ink 14">
                  <a:extLst>
                    <a:ext uri="{FF2B5EF4-FFF2-40B4-BE49-F238E27FC236}">
                      <a16:creationId xmlns:a16="http://schemas.microsoft.com/office/drawing/2014/main" id="{FD8D675C-0AB4-B765-FEA9-6543B19A4651}"/>
                    </a:ext>
                  </a:extLst>
                </p:cNvPr>
                <p:cNvPicPr/>
                <p:nvPr/>
              </p:nvPicPr>
              <p:blipFill>
                <a:blip r:embed="rId8"/>
                <a:stretch>
                  <a:fillRect/>
                </a:stretch>
              </p:blipFill>
              <p:spPr>
                <a:xfrm>
                  <a:off x="4634836" y="2659803"/>
                  <a:ext cx="25812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137196C7-D8F2-92A7-CE1A-25B098494743}"/>
                    </a:ext>
                  </a:extLst>
                </p14:cNvPr>
                <p14:cNvContentPartPr/>
                <p14:nvPr/>
              </p14:nvContentPartPr>
              <p14:xfrm>
                <a:off x="4720516" y="2872203"/>
                <a:ext cx="144000" cy="20160"/>
              </p14:xfrm>
            </p:contentPart>
          </mc:Choice>
          <mc:Fallback xmlns="">
            <p:pic>
              <p:nvPicPr>
                <p:cNvPr id="16" name="Ink 15">
                  <a:extLst>
                    <a:ext uri="{FF2B5EF4-FFF2-40B4-BE49-F238E27FC236}">
                      <a16:creationId xmlns:a16="http://schemas.microsoft.com/office/drawing/2014/main" id="{137196C7-D8F2-92A7-CE1A-25B098494743}"/>
                    </a:ext>
                  </a:extLst>
                </p:cNvPr>
                <p:cNvPicPr/>
                <p:nvPr/>
              </p:nvPicPr>
              <p:blipFill>
                <a:blip r:embed="rId10"/>
                <a:stretch>
                  <a:fillRect/>
                </a:stretch>
              </p:blipFill>
              <p:spPr>
                <a:xfrm>
                  <a:off x="4711516" y="2863203"/>
                  <a:ext cx="161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F5A499F4-664A-4898-6691-2999FE58BC74}"/>
                    </a:ext>
                  </a:extLst>
                </p14:cNvPr>
                <p14:cNvContentPartPr/>
                <p14:nvPr/>
              </p14:nvContentPartPr>
              <p14:xfrm>
                <a:off x="4950916" y="2869323"/>
                <a:ext cx="246240" cy="178560"/>
              </p14:xfrm>
            </p:contentPart>
          </mc:Choice>
          <mc:Fallback xmlns="">
            <p:pic>
              <p:nvPicPr>
                <p:cNvPr id="18" name="Ink 17">
                  <a:extLst>
                    <a:ext uri="{FF2B5EF4-FFF2-40B4-BE49-F238E27FC236}">
                      <a16:creationId xmlns:a16="http://schemas.microsoft.com/office/drawing/2014/main" id="{F5A499F4-664A-4898-6691-2999FE58BC74}"/>
                    </a:ext>
                  </a:extLst>
                </p:cNvPr>
                <p:cNvPicPr/>
                <p:nvPr/>
              </p:nvPicPr>
              <p:blipFill>
                <a:blip r:embed="rId12"/>
                <a:stretch>
                  <a:fillRect/>
                </a:stretch>
              </p:blipFill>
              <p:spPr>
                <a:xfrm>
                  <a:off x="4941916" y="2860305"/>
                  <a:ext cx="263880" cy="19623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9" name="Ink 18">
                  <a:extLst>
                    <a:ext uri="{FF2B5EF4-FFF2-40B4-BE49-F238E27FC236}">
                      <a16:creationId xmlns:a16="http://schemas.microsoft.com/office/drawing/2014/main" id="{EF9AA43A-FC50-C6A9-BADE-FD1F29C28210}"/>
                    </a:ext>
                  </a:extLst>
                </p14:cNvPr>
                <p14:cNvContentPartPr/>
                <p14:nvPr/>
              </p14:nvContentPartPr>
              <p14:xfrm>
                <a:off x="4952356" y="2802723"/>
                <a:ext cx="184680" cy="239040"/>
              </p14:xfrm>
            </p:contentPart>
          </mc:Choice>
          <mc:Fallback xmlns="">
            <p:pic>
              <p:nvPicPr>
                <p:cNvPr id="19" name="Ink 18">
                  <a:extLst>
                    <a:ext uri="{FF2B5EF4-FFF2-40B4-BE49-F238E27FC236}">
                      <a16:creationId xmlns:a16="http://schemas.microsoft.com/office/drawing/2014/main" id="{EF9AA43A-FC50-C6A9-BADE-FD1F29C28210}"/>
                    </a:ext>
                  </a:extLst>
                </p:cNvPr>
                <p:cNvPicPr/>
                <p:nvPr/>
              </p:nvPicPr>
              <p:blipFill>
                <a:blip r:embed="rId14"/>
                <a:stretch>
                  <a:fillRect/>
                </a:stretch>
              </p:blipFill>
              <p:spPr>
                <a:xfrm>
                  <a:off x="4943356" y="2793723"/>
                  <a:ext cx="202320" cy="256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23" name="Ink 22">
                <a:extLst>
                  <a:ext uri="{FF2B5EF4-FFF2-40B4-BE49-F238E27FC236}">
                    <a16:creationId xmlns:a16="http://schemas.microsoft.com/office/drawing/2014/main" id="{1E94B8BF-CBD1-5C34-9745-3222E3D6B480}"/>
                  </a:ext>
                </a:extLst>
              </p14:cNvPr>
              <p14:cNvContentPartPr/>
              <p14:nvPr/>
            </p14:nvContentPartPr>
            <p14:xfrm>
              <a:off x="5842996" y="2556843"/>
              <a:ext cx="1265040" cy="581760"/>
            </p14:xfrm>
          </p:contentPart>
        </mc:Choice>
        <mc:Fallback xmlns="">
          <p:pic>
            <p:nvPicPr>
              <p:cNvPr id="23" name="Ink 22">
                <a:extLst>
                  <a:ext uri="{FF2B5EF4-FFF2-40B4-BE49-F238E27FC236}">
                    <a16:creationId xmlns:a16="http://schemas.microsoft.com/office/drawing/2014/main" id="{1E94B8BF-CBD1-5C34-9745-3222E3D6B480}"/>
                  </a:ext>
                </a:extLst>
              </p:cNvPr>
              <p:cNvPicPr/>
              <p:nvPr/>
            </p:nvPicPr>
            <p:blipFill>
              <a:blip r:embed="rId16"/>
              <a:stretch>
                <a:fillRect/>
              </a:stretch>
            </p:blipFill>
            <p:spPr>
              <a:xfrm>
                <a:off x="5833996" y="2547843"/>
                <a:ext cx="1282680" cy="599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Ink 25">
                <a:extLst>
                  <a:ext uri="{FF2B5EF4-FFF2-40B4-BE49-F238E27FC236}">
                    <a16:creationId xmlns:a16="http://schemas.microsoft.com/office/drawing/2014/main" id="{52779717-FBF8-C00D-1EDB-BC125D30130E}"/>
                  </a:ext>
                </a:extLst>
              </p14:cNvPr>
              <p14:cNvContentPartPr/>
              <p14:nvPr/>
            </p14:nvContentPartPr>
            <p14:xfrm>
              <a:off x="5716996" y="3137163"/>
              <a:ext cx="127800" cy="142560"/>
            </p14:xfrm>
          </p:contentPart>
        </mc:Choice>
        <mc:Fallback xmlns="">
          <p:pic>
            <p:nvPicPr>
              <p:cNvPr id="26" name="Ink 25">
                <a:extLst>
                  <a:ext uri="{FF2B5EF4-FFF2-40B4-BE49-F238E27FC236}">
                    <a16:creationId xmlns:a16="http://schemas.microsoft.com/office/drawing/2014/main" id="{52779717-FBF8-C00D-1EDB-BC125D30130E}"/>
                  </a:ext>
                </a:extLst>
              </p:cNvPr>
              <p:cNvPicPr/>
              <p:nvPr/>
            </p:nvPicPr>
            <p:blipFill>
              <a:blip r:embed="rId18"/>
              <a:stretch>
                <a:fillRect/>
              </a:stretch>
            </p:blipFill>
            <p:spPr>
              <a:xfrm>
                <a:off x="5707971" y="3128163"/>
                <a:ext cx="14549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8" name="Ink 27">
                <a:extLst>
                  <a:ext uri="{FF2B5EF4-FFF2-40B4-BE49-F238E27FC236}">
                    <a16:creationId xmlns:a16="http://schemas.microsoft.com/office/drawing/2014/main" id="{E44F829D-15AD-9596-CDE4-30372274DD87}"/>
                  </a:ext>
                </a:extLst>
              </p14:cNvPr>
              <p14:cNvContentPartPr/>
              <p14:nvPr/>
            </p14:nvContentPartPr>
            <p14:xfrm>
              <a:off x="5962516" y="3129603"/>
              <a:ext cx="135720" cy="142920"/>
            </p14:xfrm>
          </p:contentPart>
        </mc:Choice>
        <mc:Fallback xmlns="">
          <p:pic>
            <p:nvPicPr>
              <p:cNvPr id="28" name="Ink 27">
                <a:extLst>
                  <a:ext uri="{FF2B5EF4-FFF2-40B4-BE49-F238E27FC236}">
                    <a16:creationId xmlns:a16="http://schemas.microsoft.com/office/drawing/2014/main" id="{E44F829D-15AD-9596-CDE4-30372274DD87}"/>
                  </a:ext>
                </a:extLst>
              </p:cNvPr>
              <p:cNvPicPr/>
              <p:nvPr/>
            </p:nvPicPr>
            <p:blipFill>
              <a:blip r:embed="rId20"/>
              <a:stretch>
                <a:fillRect/>
              </a:stretch>
            </p:blipFill>
            <p:spPr>
              <a:xfrm>
                <a:off x="5953516" y="3120603"/>
                <a:ext cx="1533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1321703B-1791-2F56-A916-A96D4F00DCC0}"/>
                  </a:ext>
                </a:extLst>
              </p14:cNvPr>
              <p14:cNvContentPartPr/>
              <p14:nvPr/>
            </p14:nvContentPartPr>
            <p14:xfrm>
              <a:off x="5701876" y="2890923"/>
              <a:ext cx="195840" cy="154800"/>
            </p14:xfrm>
          </p:contentPart>
        </mc:Choice>
        <mc:Fallback xmlns="">
          <p:pic>
            <p:nvPicPr>
              <p:cNvPr id="35" name="Ink 34">
                <a:extLst>
                  <a:ext uri="{FF2B5EF4-FFF2-40B4-BE49-F238E27FC236}">
                    <a16:creationId xmlns:a16="http://schemas.microsoft.com/office/drawing/2014/main" id="{1321703B-1791-2F56-A916-A96D4F00DCC0}"/>
                  </a:ext>
                </a:extLst>
              </p:cNvPr>
              <p:cNvPicPr/>
              <p:nvPr/>
            </p:nvPicPr>
            <p:blipFill>
              <a:blip r:embed="rId22"/>
              <a:stretch>
                <a:fillRect/>
              </a:stretch>
            </p:blipFill>
            <p:spPr>
              <a:xfrm>
                <a:off x="5692876" y="2881923"/>
                <a:ext cx="2134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7" name="Ink 36">
                <a:extLst>
                  <a:ext uri="{FF2B5EF4-FFF2-40B4-BE49-F238E27FC236}">
                    <a16:creationId xmlns:a16="http://schemas.microsoft.com/office/drawing/2014/main" id="{E49149ED-8C53-15FC-2AA6-87A2A0E52FFA}"/>
                  </a:ext>
                </a:extLst>
              </p14:cNvPr>
              <p14:cNvContentPartPr/>
              <p14:nvPr/>
            </p14:nvContentPartPr>
            <p14:xfrm>
              <a:off x="5969356" y="2622003"/>
              <a:ext cx="1000800" cy="405720"/>
            </p14:xfrm>
          </p:contentPart>
        </mc:Choice>
        <mc:Fallback xmlns="">
          <p:pic>
            <p:nvPicPr>
              <p:cNvPr id="37" name="Ink 36">
                <a:extLst>
                  <a:ext uri="{FF2B5EF4-FFF2-40B4-BE49-F238E27FC236}">
                    <a16:creationId xmlns:a16="http://schemas.microsoft.com/office/drawing/2014/main" id="{E49149ED-8C53-15FC-2AA6-87A2A0E52FFA}"/>
                  </a:ext>
                </a:extLst>
              </p:cNvPr>
              <p:cNvPicPr/>
              <p:nvPr/>
            </p:nvPicPr>
            <p:blipFill>
              <a:blip r:embed="rId24"/>
              <a:stretch>
                <a:fillRect/>
              </a:stretch>
            </p:blipFill>
            <p:spPr>
              <a:xfrm>
                <a:off x="5960353" y="2613011"/>
                <a:ext cx="1018446" cy="42334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9" name="Ink 38">
                <a:extLst>
                  <a:ext uri="{FF2B5EF4-FFF2-40B4-BE49-F238E27FC236}">
                    <a16:creationId xmlns:a16="http://schemas.microsoft.com/office/drawing/2014/main" id="{01D50E40-8091-73D8-E371-45941E7401B7}"/>
                  </a:ext>
                </a:extLst>
              </p14:cNvPr>
              <p14:cNvContentPartPr/>
              <p14:nvPr/>
            </p14:nvContentPartPr>
            <p14:xfrm>
              <a:off x="6028756" y="2787963"/>
              <a:ext cx="238320" cy="207000"/>
            </p14:xfrm>
          </p:contentPart>
        </mc:Choice>
        <mc:Fallback xmlns="">
          <p:pic>
            <p:nvPicPr>
              <p:cNvPr id="39" name="Ink 38">
                <a:extLst>
                  <a:ext uri="{FF2B5EF4-FFF2-40B4-BE49-F238E27FC236}">
                    <a16:creationId xmlns:a16="http://schemas.microsoft.com/office/drawing/2014/main" id="{01D50E40-8091-73D8-E371-45941E7401B7}"/>
                  </a:ext>
                </a:extLst>
              </p:cNvPr>
              <p:cNvPicPr/>
              <p:nvPr/>
            </p:nvPicPr>
            <p:blipFill>
              <a:blip r:embed="rId26"/>
              <a:stretch>
                <a:fillRect/>
              </a:stretch>
            </p:blipFill>
            <p:spPr>
              <a:xfrm>
                <a:off x="6019756" y="2778947"/>
                <a:ext cx="255960" cy="224671"/>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50" name="Ink 49">
                <a:extLst>
                  <a:ext uri="{FF2B5EF4-FFF2-40B4-BE49-F238E27FC236}">
                    <a16:creationId xmlns:a16="http://schemas.microsoft.com/office/drawing/2014/main" id="{29AED3ED-8412-BEBA-05F1-6734E0BC32B3}"/>
                  </a:ext>
                </a:extLst>
              </p14:cNvPr>
              <p14:cNvContentPartPr/>
              <p14:nvPr/>
            </p14:nvContentPartPr>
            <p14:xfrm>
              <a:off x="6430516" y="2824323"/>
              <a:ext cx="195480" cy="133920"/>
            </p14:xfrm>
          </p:contentPart>
        </mc:Choice>
        <mc:Fallback xmlns="">
          <p:pic>
            <p:nvPicPr>
              <p:cNvPr id="50" name="Ink 49">
                <a:extLst>
                  <a:ext uri="{FF2B5EF4-FFF2-40B4-BE49-F238E27FC236}">
                    <a16:creationId xmlns:a16="http://schemas.microsoft.com/office/drawing/2014/main" id="{29AED3ED-8412-BEBA-05F1-6734E0BC32B3}"/>
                  </a:ext>
                </a:extLst>
              </p:cNvPr>
              <p:cNvPicPr/>
              <p:nvPr/>
            </p:nvPicPr>
            <p:blipFill>
              <a:blip r:embed="rId28"/>
              <a:stretch>
                <a:fillRect/>
              </a:stretch>
            </p:blipFill>
            <p:spPr>
              <a:xfrm>
                <a:off x="6421516" y="2815299"/>
                <a:ext cx="213120" cy="151608"/>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3" name="Ink 42">
                <a:extLst>
                  <a:ext uri="{FF2B5EF4-FFF2-40B4-BE49-F238E27FC236}">
                    <a16:creationId xmlns:a16="http://schemas.microsoft.com/office/drawing/2014/main" id="{E2642F11-25ED-68B2-EAC3-3788A3833C96}"/>
                  </a:ext>
                </a:extLst>
              </p14:cNvPr>
              <p14:cNvContentPartPr/>
              <p14:nvPr/>
            </p14:nvContentPartPr>
            <p14:xfrm>
              <a:off x="6250876" y="2853843"/>
              <a:ext cx="181080" cy="126720"/>
            </p14:xfrm>
          </p:contentPart>
        </mc:Choice>
        <mc:Fallback xmlns="">
          <p:pic>
            <p:nvPicPr>
              <p:cNvPr id="43" name="Ink 42">
                <a:extLst>
                  <a:ext uri="{FF2B5EF4-FFF2-40B4-BE49-F238E27FC236}">
                    <a16:creationId xmlns:a16="http://schemas.microsoft.com/office/drawing/2014/main" id="{E2642F11-25ED-68B2-EAC3-3788A3833C96}"/>
                  </a:ext>
                </a:extLst>
              </p:cNvPr>
              <p:cNvPicPr/>
              <p:nvPr/>
            </p:nvPicPr>
            <p:blipFill>
              <a:blip r:embed="rId30"/>
              <a:stretch>
                <a:fillRect/>
              </a:stretch>
            </p:blipFill>
            <p:spPr>
              <a:xfrm>
                <a:off x="6241894" y="2844843"/>
                <a:ext cx="198685"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5" name="Ink 44">
                <a:extLst>
                  <a:ext uri="{FF2B5EF4-FFF2-40B4-BE49-F238E27FC236}">
                    <a16:creationId xmlns:a16="http://schemas.microsoft.com/office/drawing/2014/main" id="{CBAC740C-DBED-21B5-383B-65D7F7522C50}"/>
                  </a:ext>
                </a:extLst>
              </p14:cNvPr>
              <p14:cNvContentPartPr/>
              <p14:nvPr/>
            </p14:nvContentPartPr>
            <p14:xfrm>
              <a:off x="6437716" y="2839443"/>
              <a:ext cx="360" cy="360"/>
            </p14:xfrm>
          </p:contentPart>
        </mc:Choice>
        <mc:Fallback xmlns="">
          <p:pic>
            <p:nvPicPr>
              <p:cNvPr id="45" name="Ink 44">
                <a:extLst>
                  <a:ext uri="{FF2B5EF4-FFF2-40B4-BE49-F238E27FC236}">
                    <a16:creationId xmlns:a16="http://schemas.microsoft.com/office/drawing/2014/main" id="{CBAC740C-DBED-21B5-383B-65D7F7522C50}"/>
                  </a:ext>
                </a:extLst>
              </p:cNvPr>
              <p:cNvPicPr/>
              <p:nvPr/>
            </p:nvPicPr>
            <p:blipFill>
              <a:blip r:embed="rId32"/>
              <a:stretch>
                <a:fillRect/>
              </a:stretch>
            </p:blipFill>
            <p:spPr>
              <a:xfrm>
                <a:off x="6428716" y="283044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6" name="Ink 55">
                <a:extLst>
                  <a:ext uri="{FF2B5EF4-FFF2-40B4-BE49-F238E27FC236}">
                    <a16:creationId xmlns:a16="http://schemas.microsoft.com/office/drawing/2014/main" id="{9E1243D5-44F1-F9A7-7DE9-6F008AAE41EB}"/>
                  </a:ext>
                </a:extLst>
              </p14:cNvPr>
              <p14:cNvContentPartPr/>
              <p14:nvPr/>
            </p14:nvContentPartPr>
            <p14:xfrm>
              <a:off x="6603676" y="2733603"/>
              <a:ext cx="228600" cy="240120"/>
            </p14:xfrm>
          </p:contentPart>
        </mc:Choice>
        <mc:Fallback xmlns="">
          <p:pic>
            <p:nvPicPr>
              <p:cNvPr id="56" name="Ink 55">
                <a:extLst>
                  <a:ext uri="{FF2B5EF4-FFF2-40B4-BE49-F238E27FC236}">
                    <a16:creationId xmlns:a16="http://schemas.microsoft.com/office/drawing/2014/main" id="{9E1243D5-44F1-F9A7-7DE9-6F008AAE41EB}"/>
                  </a:ext>
                </a:extLst>
              </p:cNvPr>
              <p:cNvPicPr/>
              <p:nvPr/>
            </p:nvPicPr>
            <p:blipFill>
              <a:blip r:embed="rId34"/>
              <a:stretch>
                <a:fillRect/>
              </a:stretch>
            </p:blipFill>
            <p:spPr>
              <a:xfrm>
                <a:off x="6594676" y="2724603"/>
                <a:ext cx="2462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7" name="Ink 56">
                <a:extLst>
                  <a:ext uri="{FF2B5EF4-FFF2-40B4-BE49-F238E27FC236}">
                    <a16:creationId xmlns:a16="http://schemas.microsoft.com/office/drawing/2014/main" id="{A1AF0BA8-2EE9-D7E7-F87D-3E3343AE2738}"/>
                  </a:ext>
                </a:extLst>
              </p14:cNvPr>
              <p14:cNvContentPartPr/>
              <p14:nvPr/>
            </p14:nvContentPartPr>
            <p14:xfrm>
              <a:off x="6809596" y="2780043"/>
              <a:ext cx="100800" cy="360"/>
            </p14:xfrm>
          </p:contentPart>
        </mc:Choice>
        <mc:Fallback xmlns="">
          <p:pic>
            <p:nvPicPr>
              <p:cNvPr id="57" name="Ink 56">
                <a:extLst>
                  <a:ext uri="{FF2B5EF4-FFF2-40B4-BE49-F238E27FC236}">
                    <a16:creationId xmlns:a16="http://schemas.microsoft.com/office/drawing/2014/main" id="{A1AF0BA8-2EE9-D7E7-F87D-3E3343AE2738}"/>
                  </a:ext>
                </a:extLst>
              </p:cNvPr>
              <p:cNvPicPr/>
              <p:nvPr/>
            </p:nvPicPr>
            <p:blipFill>
              <a:blip r:embed="rId36"/>
              <a:stretch>
                <a:fillRect/>
              </a:stretch>
            </p:blipFill>
            <p:spPr>
              <a:xfrm>
                <a:off x="6800596" y="2771043"/>
                <a:ext cx="118440" cy="18000"/>
              </a:xfrm>
              <a:prstGeom prst="rect">
                <a:avLst/>
              </a:prstGeom>
            </p:spPr>
          </p:pic>
        </mc:Fallback>
      </mc:AlternateContent>
      <p:grpSp>
        <p:nvGrpSpPr>
          <p:cNvPr id="68" name="Group 67">
            <a:extLst>
              <a:ext uri="{FF2B5EF4-FFF2-40B4-BE49-F238E27FC236}">
                <a16:creationId xmlns:a16="http://schemas.microsoft.com/office/drawing/2014/main" id="{371B9362-EC10-EE3D-C4D7-827ECED39AFB}"/>
              </a:ext>
            </a:extLst>
          </p:cNvPr>
          <p:cNvGrpSpPr/>
          <p:nvPr/>
        </p:nvGrpSpPr>
        <p:grpSpPr>
          <a:xfrm>
            <a:off x="5597476" y="2568723"/>
            <a:ext cx="419760" cy="572040"/>
            <a:chOff x="5597476" y="2568723"/>
            <a:chExt cx="419760" cy="572040"/>
          </a:xfrm>
        </p:grpSpPr>
        <mc:AlternateContent xmlns:mc="http://schemas.openxmlformats.org/markup-compatibility/2006" xmlns:p14="http://schemas.microsoft.com/office/powerpoint/2010/main">
          <mc:Choice Requires="p14">
            <p:contentPart p14:bwMode="auto" r:id="rId37">
              <p14:nvContentPartPr>
                <p14:cNvPr id="21" name="Ink 20">
                  <a:extLst>
                    <a:ext uri="{FF2B5EF4-FFF2-40B4-BE49-F238E27FC236}">
                      <a16:creationId xmlns:a16="http://schemas.microsoft.com/office/drawing/2014/main" id="{905A11D8-2719-3F2E-E536-DF32FBDB8A2B}"/>
                    </a:ext>
                  </a:extLst>
                </p14:cNvPr>
                <p14:cNvContentPartPr/>
                <p14:nvPr/>
              </p14:nvContentPartPr>
              <p14:xfrm>
                <a:off x="5601076" y="2568723"/>
                <a:ext cx="347400" cy="293040"/>
              </p14:xfrm>
            </p:contentPart>
          </mc:Choice>
          <mc:Fallback xmlns="">
            <p:pic>
              <p:nvPicPr>
                <p:cNvPr id="21" name="Ink 20">
                  <a:extLst>
                    <a:ext uri="{FF2B5EF4-FFF2-40B4-BE49-F238E27FC236}">
                      <a16:creationId xmlns:a16="http://schemas.microsoft.com/office/drawing/2014/main" id="{905A11D8-2719-3F2E-E536-DF32FBDB8A2B}"/>
                    </a:ext>
                  </a:extLst>
                </p:cNvPr>
                <p:cNvPicPr/>
                <p:nvPr/>
              </p:nvPicPr>
              <p:blipFill>
                <a:blip r:embed="rId38"/>
                <a:stretch>
                  <a:fillRect/>
                </a:stretch>
              </p:blipFill>
              <p:spPr>
                <a:xfrm>
                  <a:off x="5592076" y="2559723"/>
                  <a:ext cx="36504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2" name="Ink 21">
                  <a:extLst>
                    <a:ext uri="{FF2B5EF4-FFF2-40B4-BE49-F238E27FC236}">
                      <a16:creationId xmlns:a16="http://schemas.microsoft.com/office/drawing/2014/main" id="{E7851786-93C2-5EC6-BC15-808FC00E16D1}"/>
                    </a:ext>
                  </a:extLst>
                </p14:cNvPr>
                <p14:cNvContentPartPr/>
                <p14:nvPr/>
              </p14:nvContentPartPr>
              <p14:xfrm>
                <a:off x="5597476" y="2835843"/>
                <a:ext cx="419760" cy="304920"/>
              </p14:xfrm>
            </p:contentPart>
          </mc:Choice>
          <mc:Fallback xmlns="">
            <p:pic>
              <p:nvPicPr>
                <p:cNvPr id="22" name="Ink 21">
                  <a:extLst>
                    <a:ext uri="{FF2B5EF4-FFF2-40B4-BE49-F238E27FC236}">
                      <a16:creationId xmlns:a16="http://schemas.microsoft.com/office/drawing/2014/main" id="{E7851786-93C2-5EC6-BC15-808FC00E16D1}"/>
                    </a:ext>
                  </a:extLst>
                </p:cNvPr>
                <p:cNvPicPr/>
                <p:nvPr/>
              </p:nvPicPr>
              <p:blipFill>
                <a:blip r:embed="rId40"/>
                <a:stretch>
                  <a:fillRect/>
                </a:stretch>
              </p:blipFill>
              <p:spPr>
                <a:xfrm>
                  <a:off x="5588476" y="2826843"/>
                  <a:ext cx="43740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9" name="Ink 58">
                  <a:extLst>
                    <a:ext uri="{FF2B5EF4-FFF2-40B4-BE49-F238E27FC236}">
                      <a16:creationId xmlns:a16="http://schemas.microsoft.com/office/drawing/2014/main" id="{A117FCF4-4F6C-C634-B889-AF84F2303BFD}"/>
                    </a:ext>
                  </a:extLst>
                </p14:cNvPr>
                <p14:cNvContentPartPr/>
                <p14:nvPr/>
              </p14:nvContentPartPr>
              <p14:xfrm>
                <a:off x="5751916" y="2926923"/>
                <a:ext cx="55440" cy="43560"/>
              </p14:xfrm>
            </p:contentPart>
          </mc:Choice>
          <mc:Fallback xmlns="">
            <p:pic>
              <p:nvPicPr>
                <p:cNvPr id="59" name="Ink 58">
                  <a:extLst>
                    <a:ext uri="{FF2B5EF4-FFF2-40B4-BE49-F238E27FC236}">
                      <a16:creationId xmlns:a16="http://schemas.microsoft.com/office/drawing/2014/main" id="{A117FCF4-4F6C-C634-B889-AF84F2303BFD}"/>
                    </a:ext>
                  </a:extLst>
                </p:cNvPr>
                <p:cNvPicPr/>
                <p:nvPr/>
              </p:nvPicPr>
              <p:blipFill>
                <a:blip r:embed="rId42"/>
                <a:stretch>
                  <a:fillRect/>
                </a:stretch>
              </p:blipFill>
              <p:spPr>
                <a:xfrm>
                  <a:off x="5742916" y="2917923"/>
                  <a:ext cx="730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1" name="Ink 60">
                  <a:extLst>
                    <a:ext uri="{FF2B5EF4-FFF2-40B4-BE49-F238E27FC236}">
                      <a16:creationId xmlns:a16="http://schemas.microsoft.com/office/drawing/2014/main" id="{BE5F4B08-3F23-9B17-10D4-E3CBDADE6E58}"/>
                    </a:ext>
                  </a:extLst>
                </p14:cNvPr>
                <p14:cNvContentPartPr/>
                <p14:nvPr/>
              </p14:nvContentPartPr>
              <p14:xfrm>
                <a:off x="5741836" y="2966163"/>
                <a:ext cx="42120" cy="21960"/>
              </p14:xfrm>
            </p:contentPart>
          </mc:Choice>
          <mc:Fallback xmlns="">
            <p:pic>
              <p:nvPicPr>
                <p:cNvPr id="61" name="Ink 60">
                  <a:extLst>
                    <a:ext uri="{FF2B5EF4-FFF2-40B4-BE49-F238E27FC236}">
                      <a16:creationId xmlns:a16="http://schemas.microsoft.com/office/drawing/2014/main" id="{BE5F4B08-3F23-9B17-10D4-E3CBDADE6E58}"/>
                    </a:ext>
                  </a:extLst>
                </p:cNvPr>
                <p:cNvPicPr/>
                <p:nvPr/>
              </p:nvPicPr>
              <p:blipFill>
                <a:blip r:embed="rId44"/>
                <a:stretch>
                  <a:fillRect/>
                </a:stretch>
              </p:blipFill>
              <p:spPr>
                <a:xfrm>
                  <a:off x="5732836" y="2957163"/>
                  <a:ext cx="59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3" name="Ink 62">
                  <a:extLst>
                    <a:ext uri="{FF2B5EF4-FFF2-40B4-BE49-F238E27FC236}">
                      <a16:creationId xmlns:a16="http://schemas.microsoft.com/office/drawing/2014/main" id="{B0075F4E-32C6-387C-F108-050E6FA51C91}"/>
                    </a:ext>
                  </a:extLst>
                </p14:cNvPr>
                <p14:cNvContentPartPr/>
                <p14:nvPr/>
              </p14:nvContentPartPr>
              <p14:xfrm>
                <a:off x="5770996" y="2966163"/>
                <a:ext cx="27720" cy="360"/>
              </p14:xfrm>
            </p:contentPart>
          </mc:Choice>
          <mc:Fallback xmlns="">
            <p:pic>
              <p:nvPicPr>
                <p:cNvPr id="63" name="Ink 62">
                  <a:extLst>
                    <a:ext uri="{FF2B5EF4-FFF2-40B4-BE49-F238E27FC236}">
                      <a16:creationId xmlns:a16="http://schemas.microsoft.com/office/drawing/2014/main" id="{B0075F4E-32C6-387C-F108-050E6FA51C91}"/>
                    </a:ext>
                  </a:extLst>
                </p:cNvPr>
                <p:cNvPicPr/>
                <p:nvPr/>
              </p:nvPicPr>
              <p:blipFill>
                <a:blip r:embed="rId46"/>
                <a:stretch>
                  <a:fillRect/>
                </a:stretch>
              </p:blipFill>
              <p:spPr>
                <a:xfrm>
                  <a:off x="5761996" y="2957163"/>
                  <a:ext cx="45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67" name="Ink 66">
                  <a:extLst>
                    <a:ext uri="{FF2B5EF4-FFF2-40B4-BE49-F238E27FC236}">
                      <a16:creationId xmlns:a16="http://schemas.microsoft.com/office/drawing/2014/main" id="{3047E391-0E47-D2E6-1AB7-036CCD4874E4}"/>
                    </a:ext>
                  </a:extLst>
                </p14:cNvPr>
                <p14:cNvContentPartPr/>
                <p14:nvPr/>
              </p14:nvContentPartPr>
              <p14:xfrm>
                <a:off x="5778916" y="2966163"/>
                <a:ext cx="15480" cy="55080"/>
              </p14:xfrm>
            </p:contentPart>
          </mc:Choice>
          <mc:Fallback xmlns="">
            <p:pic>
              <p:nvPicPr>
                <p:cNvPr id="67" name="Ink 66">
                  <a:extLst>
                    <a:ext uri="{FF2B5EF4-FFF2-40B4-BE49-F238E27FC236}">
                      <a16:creationId xmlns:a16="http://schemas.microsoft.com/office/drawing/2014/main" id="{3047E391-0E47-D2E6-1AB7-036CCD4874E4}"/>
                    </a:ext>
                  </a:extLst>
                </p:cNvPr>
                <p:cNvPicPr/>
                <p:nvPr/>
              </p:nvPicPr>
              <p:blipFill>
                <a:blip r:embed="rId48"/>
                <a:stretch>
                  <a:fillRect/>
                </a:stretch>
              </p:blipFill>
              <p:spPr>
                <a:xfrm>
                  <a:off x="5769916" y="2957163"/>
                  <a:ext cx="33120" cy="7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75" name="Ink 74">
                <a:extLst>
                  <a:ext uri="{FF2B5EF4-FFF2-40B4-BE49-F238E27FC236}">
                    <a16:creationId xmlns:a16="http://schemas.microsoft.com/office/drawing/2014/main" id="{DA8D6FA5-04E9-09D5-B89B-946BE8005718}"/>
                  </a:ext>
                </a:extLst>
              </p14:cNvPr>
              <p14:cNvContentPartPr/>
              <p14:nvPr/>
            </p14:nvContentPartPr>
            <p14:xfrm>
              <a:off x="6912556" y="3092523"/>
              <a:ext cx="151200" cy="170280"/>
            </p14:xfrm>
          </p:contentPart>
        </mc:Choice>
        <mc:Fallback xmlns="">
          <p:pic>
            <p:nvPicPr>
              <p:cNvPr id="75" name="Ink 74">
                <a:extLst>
                  <a:ext uri="{FF2B5EF4-FFF2-40B4-BE49-F238E27FC236}">
                    <a16:creationId xmlns:a16="http://schemas.microsoft.com/office/drawing/2014/main" id="{DA8D6FA5-04E9-09D5-B89B-946BE8005718}"/>
                  </a:ext>
                </a:extLst>
              </p:cNvPr>
              <p:cNvPicPr/>
              <p:nvPr/>
            </p:nvPicPr>
            <p:blipFill>
              <a:blip r:embed="rId50"/>
              <a:stretch>
                <a:fillRect/>
              </a:stretch>
            </p:blipFill>
            <p:spPr>
              <a:xfrm>
                <a:off x="6903556" y="3083542"/>
                <a:ext cx="168840" cy="187883"/>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7" name="Ink 76">
                <a:extLst>
                  <a:ext uri="{FF2B5EF4-FFF2-40B4-BE49-F238E27FC236}">
                    <a16:creationId xmlns:a16="http://schemas.microsoft.com/office/drawing/2014/main" id="{19BE4712-E24C-7B0A-D210-127CB74B5BD3}"/>
                  </a:ext>
                </a:extLst>
              </p14:cNvPr>
              <p14:cNvContentPartPr/>
              <p14:nvPr/>
            </p14:nvContentPartPr>
            <p14:xfrm>
              <a:off x="6675316" y="3092523"/>
              <a:ext cx="142560" cy="136800"/>
            </p14:xfrm>
          </p:contentPart>
        </mc:Choice>
        <mc:Fallback xmlns="">
          <p:pic>
            <p:nvPicPr>
              <p:cNvPr id="77" name="Ink 76">
                <a:extLst>
                  <a:ext uri="{FF2B5EF4-FFF2-40B4-BE49-F238E27FC236}">
                    <a16:creationId xmlns:a16="http://schemas.microsoft.com/office/drawing/2014/main" id="{19BE4712-E24C-7B0A-D210-127CB74B5BD3}"/>
                  </a:ext>
                </a:extLst>
              </p:cNvPr>
              <p:cNvPicPr/>
              <p:nvPr/>
            </p:nvPicPr>
            <p:blipFill>
              <a:blip r:embed="rId52"/>
              <a:stretch>
                <a:fillRect/>
              </a:stretch>
            </p:blipFill>
            <p:spPr>
              <a:xfrm>
                <a:off x="6666293" y="3083523"/>
                <a:ext cx="160245"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9" name="Ink 78">
                <a:extLst>
                  <a:ext uri="{FF2B5EF4-FFF2-40B4-BE49-F238E27FC236}">
                    <a16:creationId xmlns:a16="http://schemas.microsoft.com/office/drawing/2014/main" id="{876992C1-154D-E074-4E4E-5BA4FBDAEFA7}"/>
                  </a:ext>
                </a:extLst>
              </p14:cNvPr>
              <p14:cNvContentPartPr/>
              <p14:nvPr/>
            </p14:nvContentPartPr>
            <p14:xfrm>
              <a:off x="6429436" y="3106203"/>
              <a:ext cx="145080" cy="107280"/>
            </p14:xfrm>
          </p:contentPart>
        </mc:Choice>
        <mc:Fallback xmlns="">
          <p:pic>
            <p:nvPicPr>
              <p:cNvPr id="79" name="Ink 78">
                <a:extLst>
                  <a:ext uri="{FF2B5EF4-FFF2-40B4-BE49-F238E27FC236}">
                    <a16:creationId xmlns:a16="http://schemas.microsoft.com/office/drawing/2014/main" id="{876992C1-154D-E074-4E4E-5BA4FBDAEFA7}"/>
                  </a:ext>
                </a:extLst>
              </p:cNvPr>
              <p:cNvPicPr/>
              <p:nvPr/>
            </p:nvPicPr>
            <p:blipFill>
              <a:blip r:embed="rId54"/>
              <a:stretch>
                <a:fillRect/>
              </a:stretch>
            </p:blipFill>
            <p:spPr>
              <a:xfrm>
                <a:off x="6420436" y="3097203"/>
                <a:ext cx="16272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1" name="Ink 80">
                <a:extLst>
                  <a:ext uri="{FF2B5EF4-FFF2-40B4-BE49-F238E27FC236}">
                    <a16:creationId xmlns:a16="http://schemas.microsoft.com/office/drawing/2014/main" id="{38236E56-3189-22E7-C80F-676621C233AA}"/>
                  </a:ext>
                </a:extLst>
              </p14:cNvPr>
              <p14:cNvContentPartPr/>
              <p14:nvPr/>
            </p14:nvContentPartPr>
            <p14:xfrm>
              <a:off x="6205156" y="3115923"/>
              <a:ext cx="115920" cy="142200"/>
            </p14:xfrm>
          </p:contentPart>
        </mc:Choice>
        <mc:Fallback xmlns="">
          <p:pic>
            <p:nvPicPr>
              <p:cNvPr id="81" name="Ink 80">
                <a:extLst>
                  <a:ext uri="{FF2B5EF4-FFF2-40B4-BE49-F238E27FC236}">
                    <a16:creationId xmlns:a16="http://schemas.microsoft.com/office/drawing/2014/main" id="{38236E56-3189-22E7-C80F-676621C233AA}"/>
                  </a:ext>
                </a:extLst>
              </p:cNvPr>
              <p:cNvPicPr/>
              <p:nvPr/>
            </p:nvPicPr>
            <p:blipFill>
              <a:blip r:embed="rId56"/>
              <a:stretch>
                <a:fillRect/>
              </a:stretch>
            </p:blipFill>
            <p:spPr>
              <a:xfrm>
                <a:off x="6196156" y="3106946"/>
                <a:ext cx="133560" cy="159795"/>
              </a:xfrm>
              <a:prstGeom prst="rect">
                <a:avLst/>
              </a:prstGeom>
            </p:spPr>
          </p:pic>
        </mc:Fallback>
      </mc:AlternateContent>
      <p:sp>
        <p:nvSpPr>
          <p:cNvPr id="83" name="TextBox 82">
            <a:extLst>
              <a:ext uri="{FF2B5EF4-FFF2-40B4-BE49-F238E27FC236}">
                <a16:creationId xmlns:a16="http://schemas.microsoft.com/office/drawing/2014/main" id="{04AB629A-A0F6-065E-6521-4D70E8E01058}"/>
              </a:ext>
            </a:extLst>
          </p:cNvPr>
          <p:cNvSpPr txBox="1"/>
          <p:nvPr/>
        </p:nvSpPr>
        <p:spPr>
          <a:xfrm>
            <a:off x="6625996" y="3396333"/>
            <a:ext cx="1040780" cy="507831"/>
          </a:xfrm>
          <a:prstGeom prst="rect">
            <a:avLst/>
          </a:prstGeom>
          <a:noFill/>
        </p:spPr>
        <p:txBody>
          <a:bodyPr wrap="square" rtlCol="0">
            <a:spAutoFit/>
          </a:bodyPr>
          <a:lstStyle/>
          <a:p>
            <a:r>
              <a:rPr lang="en-GB" dirty="0">
                <a:solidFill>
                  <a:srgbClr val="FF0000"/>
                </a:solidFill>
              </a:rPr>
              <a:t>Why not use lorries?</a:t>
            </a:r>
            <a:endParaRPr lang="en-US" dirty="0">
              <a:solidFill>
                <a:srgbClr val="FF0000"/>
              </a:solidFill>
            </a:endParaRPr>
          </a:p>
        </p:txBody>
      </p:sp>
    </p:spTree>
    <p:extLst>
      <p:ext uri="{BB962C8B-B14F-4D97-AF65-F5344CB8AC3E}">
        <p14:creationId xmlns:p14="http://schemas.microsoft.com/office/powerpoint/2010/main" val="1571334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Tree>
    <p:extLst>
      <p:ext uri="{BB962C8B-B14F-4D97-AF65-F5344CB8AC3E}">
        <p14:creationId xmlns:p14="http://schemas.microsoft.com/office/powerpoint/2010/main" val="4270353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Huge warehouse (dataset) full of parcels</a:t>
                </a:r>
                <a:r>
                  <a:rPr lang="en-GB" sz="1800" dirty="0"/>
                  <a:t> (x</a:t>
                </a:r>
                <a14:m>
                  <m:oMath xmlns:m="http://schemas.openxmlformats.org/officeDocument/2006/math">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4</m:t>
                        </m:r>
                      </m:sup>
                    </m:sSup>
                  </m:oMath>
                </a14:m>
                <a:r>
                  <a:rPr lang="en-GB" sz="1800" dirty="0">
                    <a:solidFill>
                      <a:schemeClr val="tx1"/>
                    </a:solidFill>
                  </a:rPr>
                  <a:t>).</a:t>
                </a:r>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245105" cy="2749156"/>
              </a:xfrm>
              <a:prstGeom prst="rect">
                <a:avLst/>
              </a:prstGeom>
              <a:blipFill>
                <a:blip r:embed="rId3"/>
                <a:stretch>
                  <a:fillRect l="-780" t="-1996"/>
                </a:stretch>
              </a:blipFill>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
        <p:nvSpPr>
          <p:cNvPr id="14" name="Rectangle 13">
            <a:extLst>
              <a:ext uri="{FF2B5EF4-FFF2-40B4-BE49-F238E27FC236}">
                <a16:creationId xmlns:a16="http://schemas.microsoft.com/office/drawing/2014/main" id="{24660B4C-C455-7E3D-76F3-224DF2E397E3}"/>
              </a:ext>
            </a:extLst>
          </p:cNvPr>
          <p:cNvSpPr/>
          <p:nvPr/>
        </p:nvSpPr>
        <p:spPr>
          <a:xfrm>
            <a:off x="7637285" y="3207800"/>
            <a:ext cx="540000" cy="54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36217A-4083-53F5-693C-B4D4EAAF8731}"/>
              </a:ext>
            </a:extLst>
          </p:cNvPr>
          <p:cNvSpPr/>
          <p:nvPr/>
        </p:nvSpPr>
        <p:spPr>
          <a:xfrm>
            <a:off x="3326781" y="3311912"/>
            <a:ext cx="432000" cy="432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92F0408-B427-CFD3-35C5-11B6269D6DF0}"/>
              </a:ext>
            </a:extLst>
          </p:cNvPr>
          <p:cNvSpPr/>
          <p:nvPr/>
        </p:nvSpPr>
        <p:spPr>
          <a:xfrm>
            <a:off x="4828478" y="3657800"/>
            <a:ext cx="540000" cy="54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EE01D57-2A98-D242-A119-661237EA6D59}"/>
              </a:ext>
            </a:extLst>
          </p:cNvPr>
          <p:cNvSpPr/>
          <p:nvPr/>
        </p:nvSpPr>
        <p:spPr>
          <a:xfrm>
            <a:off x="994663" y="3284312"/>
            <a:ext cx="468000" cy="468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F19289-AF81-0F36-A453-54CF8DE7019B}"/>
              </a:ext>
            </a:extLst>
          </p:cNvPr>
          <p:cNvSpPr/>
          <p:nvPr/>
        </p:nvSpPr>
        <p:spPr>
          <a:xfrm>
            <a:off x="5679300" y="3138355"/>
            <a:ext cx="414000" cy="414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F4B0BC4-BD4F-6958-17FA-B6C0B15995C6}"/>
              </a:ext>
            </a:extLst>
          </p:cNvPr>
          <p:cNvSpPr/>
          <p:nvPr/>
        </p:nvSpPr>
        <p:spPr>
          <a:xfrm>
            <a:off x="3823757" y="4284439"/>
            <a:ext cx="396000" cy="39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F476AA4-CF68-3260-0CAD-A6CBC2E0BFBB}"/>
              </a:ext>
            </a:extLst>
          </p:cNvPr>
          <p:cNvSpPr/>
          <p:nvPr/>
        </p:nvSpPr>
        <p:spPr>
          <a:xfrm>
            <a:off x="6311748" y="398773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21AC9A7-1764-9F9B-7EE2-A6BBDCB204A8}"/>
              </a:ext>
            </a:extLst>
          </p:cNvPr>
          <p:cNvSpPr/>
          <p:nvPr/>
        </p:nvSpPr>
        <p:spPr>
          <a:xfrm>
            <a:off x="2296152" y="3138355"/>
            <a:ext cx="432000" cy="432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4637C5A-0C18-C4D8-C413-941146E0C55F}"/>
              </a:ext>
            </a:extLst>
          </p:cNvPr>
          <p:cNvSpPr/>
          <p:nvPr/>
        </p:nvSpPr>
        <p:spPr>
          <a:xfrm>
            <a:off x="1273253" y="389852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08D1211-C5FB-16F2-56FA-6488D8D08D0A}"/>
              </a:ext>
            </a:extLst>
          </p:cNvPr>
          <p:cNvSpPr/>
          <p:nvPr/>
        </p:nvSpPr>
        <p:spPr>
          <a:xfrm>
            <a:off x="2614087" y="3747800"/>
            <a:ext cx="396000" cy="39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665B011-E57D-9B0F-44C3-3B0564E76C4C}"/>
              </a:ext>
            </a:extLst>
          </p:cNvPr>
          <p:cNvSpPr/>
          <p:nvPr/>
        </p:nvSpPr>
        <p:spPr>
          <a:xfrm>
            <a:off x="4780245" y="4490200"/>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E6CD92-9AF0-E108-6BF4-6B795DCB20FA}"/>
              </a:ext>
            </a:extLst>
          </p:cNvPr>
          <p:cNvSpPr/>
          <p:nvPr/>
        </p:nvSpPr>
        <p:spPr>
          <a:xfrm>
            <a:off x="5586977" y="3778527"/>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FED5D97-0D72-D0FA-981D-ED6D375C9473}"/>
              </a:ext>
            </a:extLst>
          </p:cNvPr>
          <p:cNvSpPr/>
          <p:nvPr/>
        </p:nvSpPr>
        <p:spPr>
          <a:xfrm>
            <a:off x="4152527" y="3103756"/>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E88A874-9B09-37A0-A0EC-B5559631E24C}"/>
              </a:ext>
            </a:extLst>
          </p:cNvPr>
          <p:cNvSpPr/>
          <p:nvPr/>
        </p:nvSpPr>
        <p:spPr>
          <a:xfrm>
            <a:off x="6892300" y="3764249"/>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910ED7-9326-FE3E-28B7-13B0F1967250}"/>
              </a:ext>
            </a:extLst>
          </p:cNvPr>
          <p:cNvSpPr/>
          <p:nvPr/>
        </p:nvSpPr>
        <p:spPr>
          <a:xfrm>
            <a:off x="3976172" y="363632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B64D4FA-C00F-40D8-55FA-86FBD9400F5B}"/>
              </a:ext>
            </a:extLst>
          </p:cNvPr>
          <p:cNvSpPr/>
          <p:nvPr/>
        </p:nvSpPr>
        <p:spPr>
          <a:xfrm>
            <a:off x="3165878" y="4096449"/>
            <a:ext cx="450000" cy="45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030ECDB-5284-16B3-409C-114E586C7972}"/>
              </a:ext>
            </a:extLst>
          </p:cNvPr>
          <p:cNvSpPr/>
          <p:nvPr/>
        </p:nvSpPr>
        <p:spPr>
          <a:xfrm>
            <a:off x="1748605" y="3318355"/>
            <a:ext cx="396000" cy="39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26469D0-F2E5-0D95-5BF1-24C5A5CFFAE9}"/>
              </a:ext>
            </a:extLst>
          </p:cNvPr>
          <p:cNvSpPr/>
          <p:nvPr/>
        </p:nvSpPr>
        <p:spPr>
          <a:xfrm>
            <a:off x="1388605" y="2791345"/>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9B7B643-BC0F-A4AF-C097-07F807894E24}"/>
              </a:ext>
            </a:extLst>
          </p:cNvPr>
          <p:cNvSpPr/>
          <p:nvPr/>
        </p:nvSpPr>
        <p:spPr>
          <a:xfrm>
            <a:off x="5438124" y="4238699"/>
            <a:ext cx="432000" cy="432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3014F21-AECB-93B5-E135-FCC313D2C146}"/>
              </a:ext>
            </a:extLst>
          </p:cNvPr>
          <p:cNvSpPr/>
          <p:nvPr/>
        </p:nvSpPr>
        <p:spPr>
          <a:xfrm>
            <a:off x="4648478" y="3105427"/>
            <a:ext cx="432000" cy="432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41CE466-77B8-0312-586C-A38858323A17}"/>
              </a:ext>
            </a:extLst>
          </p:cNvPr>
          <p:cNvSpPr/>
          <p:nvPr/>
        </p:nvSpPr>
        <p:spPr>
          <a:xfrm>
            <a:off x="2870094" y="3083078"/>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EC510F6-FFAA-61B0-A21A-A7837AF09F95}"/>
              </a:ext>
            </a:extLst>
          </p:cNvPr>
          <p:cNvSpPr/>
          <p:nvPr/>
        </p:nvSpPr>
        <p:spPr>
          <a:xfrm>
            <a:off x="5898363" y="271636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A8CD8D82-27D7-312E-0D16-F6FC8EF6DB5D}"/>
              </a:ext>
            </a:extLst>
          </p:cNvPr>
          <p:cNvSpPr/>
          <p:nvPr/>
        </p:nvSpPr>
        <p:spPr>
          <a:xfrm>
            <a:off x="5188478" y="289636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0DFEA7E-C365-2A2D-005F-A5E15158FDF1}"/>
              </a:ext>
            </a:extLst>
          </p:cNvPr>
          <p:cNvSpPr/>
          <p:nvPr/>
        </p:nvSpPr>
        <p:spPr>
          <a:xfrm>
            <a:off x="5951748" y="4432905"/>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B169063-6B90-F56C-8DD6-E9A8F9D018DE}"/>
              </a:ext>
            </a:extLst>
          </p:cNvPr>
          <p:cNvSpPr/>
          <p:nvPr/>
        </p:nvSpPr>
        <p:spPr>
          <a:xfrm>
            <a:off x="6846158" y="4284439"/>
            <a:ext cx="468000" cy="468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A23216D-7ACF-D9E9-1E9B-EEDE825595A6}"/>
              </a:ext>
            </a:extLst>
          </p:cNvPr>
          <p:cNvSpPr/>
          <p:nvPr/>
        </p:nvSpPr>
        <p:spPr>
          <a:xfrm>
            <a:off x="7462970" y="3944249"/>
            <a:ext cx="504000" cy="504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FBCF18B-B161-D9BE-FF27-A41524C25940}"/>
              </a:ext>
            </a:extLst>
          </p:cNvPr>
          <p:cNvSpPr/>
          <p:nvPr/>
        </p:nvSpPr>
        <p:spPr>
          <a:xfrm>
            <a:off x="3635862" y="2823681"/>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AE9A70BD-9271-C2D5-BCE4-6FAF36F2A280}"/>
              </a:ext>
            </a:extLst>
          </p:cNvPr>
          <p:cNvSpPr/>
          <p:nvPr/>
        </p:nvSpPr>
        <p:spPr>
          <a:xfrm>
            <a:off x="4319539" y="4136034"/>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27A9F5C-C0F8-064B-F60B-0761A7577903}"/>
              </a:ext>
            </a:extLst>
          </p:cNvPr>
          <p:cNvSpPr/>
          <p:nvPr/>
        </p:nvSpPr>
        <p:spPr>
          <a:xfrm>
            <a:off x="1340460" y="4450990"/>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C3BF429-BB93-CACD-04BB-0248C87073A3}"/>
              </a:ext>
            </a:extLst>
          </p:cNvPr>
          <p:cNvSpPr/>
          <p:nvPr/>
        </p:nvSpPr>
        <p:spPr>
          <a:xfrm>
            <a:off x="802755" y="3958527"/>
            <a:ext cx="396000" cy="39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A9923096-1DDD-0D4E-E3E0-C528C2DF90DF}"/>
              </a:ext>
            </a:extLst>
          </p:cNvPr>
          <p:cNvSpPr/>
          <p:nvPr/>
        </p:nvSpPr>
        <p:spPr>
          <a:xfrm>
            <a:off x="6586654" y="2758068"/>
            <a:ext cx="900000" cy="900000"/>
          </a:xfrm>
          <a:prstGeom prst="rect">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F19BA025-F4CD-5DAA-4C5B-56BD1D671CEC}"/>
              </a:ext>
            </a:extLst>
          </p:cNvPr>
          <p:cNvSpPr/>
          <p:nvPr/>
        </p:nvSpPr>
        <p:spPr>
          <a:xfrm>
            <a:off x="1822477" y="3998188"/>
            <a:ext cx="720000" cy="720000"/>
          </a:xfrm>
          <a:prstGeom prst="rect">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2417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Huge warehouse (dataset) full of parcels </a:t>
                </a:r>
                <a:r>
                  <a:rPr lang="en-GB" sz="1800" dirty="0"/>
                  <a:t>(x</a:t>
                </a:r>
                <a14:m>
                  <m:oMath xmlns:m="http://schemas.openxmlformats.org/officeDocument/2006/math">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10</m:t>
                        </m:r>
                      </m:e>
                      <m:sup>
                        <m:r>
                          <a:rPr lang="en-GB" sz="1800" b="0" i="1" smtClean="0">
                            <a:latin typeface="Cambria Math" panose="02040503050406030204" pitchFamily="18" charset="0"/>
                          </a:rPr>
                          <m:t>4</m:t>
                        </m:r>
                      </m:sup>
                    </m:sSup>
                  </m:oMath>
                </a14:m>
                <a:r>
                  <a:rPr lang="en-GB" sz="1800" dirty="0"/>
                  <a:t>)</a:t>
                </a:r>
                <a:r>
                  <a:rPr lang="en-GB" sz="1800" dirty="0">
                    <a:solidFill>
                      <a:schemeClr val="tx1"/>
                    </a:solidFill>
                  </a:rPr>
                  <a:t>.</a:t>
                </a:r>
              </a:p>
              <a:p>
                <a:pPr marL="0" indent="0">
                  <a:buClr>
                    <a:srgbClr val="F47920"/>
                  </a:buClr>
                  <a:buNone/>
                </a:pPr>
                <a:r>
                  <a:rPr lang="en-GB" sz="1800" dirty="0"/>
                  <a:t>With a particular distribution/chance of finding an outlier (particularly heavy/expensive/fragile parcel).</a:t>
                </a:r>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245105" cy="2749156"/>
              </a:xfrm>
              <a:prstGeom prst="rect">
                <a:avLst/>
              </a:prstGeom>
              <a:blipFill>
                <a:blip r:embed="rId3"/>
                <a:stretch>
                  <a:fillRect l="-780" t="-1996"/>
                </a:stretch>
              </a:blipFill>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
        <p:nvSpPr>
          <p:cNvPr id="14" name="Rectangle 13">
            <a:extLst>
              <a:ext uri="{FF2B5EF4-FFF2-40B4-BE49-F238E27FC236}">
                <a16:creationId xmlns:a16="http://schemas.microsoft.com/office/drawing/2014/main" id="{24660B4C-C455-7E3D-76F3-224DF2E397E3}"/>
              </a:ext>
            </a:extLst>
          </p:cNvPr>
          <p:cNvSpPr/>
          <p:nvPr/>
        </p:nvSpPr>
        <p:spPr>
          <a:xfrm>
            <a:off x="7637285" y="3207800"/>
            <a:ext cx="540000" cy="54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36217A-4083-53F5-693C-B4D4EAAF8731}"/>
              </a:ext>
            </a:extLst>
          </p:cNvPr>
          <p:cNvSpPr/>
          <p:nvPr/>
        </p:nvSpPr>
        <p:spPr>
          <a:xfrm>
            <a:off x="3326781" y="3311912"/>
            <a:ext cx="432000" cy="432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92F0408-B427-CFD3-35C5-11B6269D6DF0}"/>
              </a:ext>
            </a:extLst>
          </p:cNvPr>
          <p:cNvSpPr/>
          <p:nvPr/>
        </p:nvSpPr>
        <p:spPr>
          <a:xfrm>
            <a:off x="4828478" y="3657800"/>
            <a:ext cx="540000" cy="54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DE52F06-3865-CEDC-4505-E826A3E46590}"/>
              </a:ext>
            </a:extLst>
          </p:cNvPr>
          <p:cNvSpPr/>
          <p:nvPr/>
        </p:nvSpPr>
        <p:spPr>
          <a:xfrm>
            <a:off x="6586654" y="2758068"/>
            <a:ext cx="900000" cy="90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EE01D57-2A98-D242-A119-661237EA6D59}"/>
              </a:ext>
            </a:extLst>
          </p:cNvPr>
          <p:cNvSpPr/>
          <p:nvPr/>
        </p:nvSpPr>
        <p:spPr>
          <a:xfrm>
            <a:off x="994663" y="3284312"/>
            <a:ext cx="468000" cy="468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06F19289-AF81-0F36-A453-54CF8DE7019B}"/>
              </a:ext>
            </a:extLst>
          </p:cNvPr>
          <p:cNvSpPr/>
          <p:nvPr/>
        </p:nvSpPr>
        <p:spPr>
          <a:xfrm>
            <a:off x="5679300" y="3138355"/>
            <a:ext cx="414000" cy="414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1F4B0BC4-BD4F-6958-17FA-B6C0B15995C6}"/>
              </a:ext>
            </a:extLst>
          </p:cNvPr>
          <p:cNvSpPr/>
          <p:nvPr/>
        </p:nvSpPr>
        <p:spPr>
          <a:xfrm>
            <a:off x="3823757" y="4284439"/>
            <a:ext cx="396000" cy="39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F476AA4-CF68-3260-0CAD-A6CBC2E0BFBB}"/>
              </a:ext>
            </a:extLst>
          </p:cNvPr>
          <p:cNvSpPr/>
          <p:nvPr/>
        </p:nvSpPr>
        <p:spPr>
          <a:xfrm>
            <a:off x="6311748" y="398773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421AC9A7-1764-9F9B-7EE2-A6BBDCB204A8}"/>
              </a:ext>
            </a:extLst>
          </p:cNvPr>
          <p:cNvSpPr/>
          <p:nvPr/>
        </p:nvSpPr>
        <p:spPr>
          <a:xfrm>
            <a:off x="2296152" y="3138355"/>
            <a:ext cx="432000" cy="432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4637C5A-0C18-C4D8-C413-941146E0C55F}"/>
              </a:ext>
            </a:extLst>
          </p:cNvPr>
          <p:cNvSpPr/>
          <p:nvPr/>
        </p:nvSpPr>
        <p:spPr>
          <a:xfrm>
            <a:off x="1273253" y="389852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08D1211-C5FB-16F2-56FA-6488D8D08D0A}"/>
              </a:ext>
            </a:extLst>
          </p:cNvPr>
          <p:cNvSpPr/>
          <p:nvPr/>
        </p:nvSpPr>
        <p:spPr>
          <a:xfrm>
            <a:off x="2614087" y="3747800"/>
            <a:ext cx="396000" cy="39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665B011-E57D-9B0F-44C3-3B0564E76C4C}"/>
              </a:ext>
            </a:extLst>
          </p:cNvPr>
          <p:cNvSpPr/>
          <p:nvPr/>
        </p:nvSpPr>
        <p:spPr>
          <a:xfrm>
            <a:off x="4780245" y="4490200"/>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1E6CD92-9AF0-E108-6BF4-6B795DCB20FA}"/>
              </a:ext>
            </a:extLst>
          </p:cNvPr>
          <p:cNvSpPr/>
          <p:nvPr/>
        </p:nvSpPr>
        <p:spPr>
          <a:xfrm>
            <a:off x="5586977" y="3778527"/>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FED5D97-0D72-D0FA-981D-ED6D375C9473}"/>
              </a:ext>
            </a:extLst>
          </p:cNvPr>
          <p:cNvSpPr/>
          <p:nvPr/>
        </p:nvSpPr>
        <p:spPr>
          <a:xfrm>
            <a:off x="4152527" y="3103756"/>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AE88A874-9B09-37A0-A0EC-B5559631E24C}"/>
              </a:ext>
            </a:extLst>
          </p:cNvPr>
          <p:cNvSpPr/>
          <p:nvPr/>
        </p:nvSpPr>
        <p:spPr>
          <a:xfrm>
            <a:off x="6892300" y="3764249"/>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C910ED7-9326-FE3E-28B7-13B0F1967250}"/>
              </a:ext>
            </a:extLst>
          </p:cNvPr>
          <p:cNvSpPr/>
          <p:nvPr/>
        </p:nvSpPr>
        <p:spPr>
          <a:xfrm>
            <a:off x="3976172" y="363632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B64D4FA-C00F-40D8-55FA-86FBD9400F5B}"/>
              </a:ext>
            </a:extLst>
          </p:cNvPr>
          <p:cNvSpPr/>
          <p:nvPr/>
        </p:nvSpPr>
        <p:spPr>
          <a:xfrm>
            <a:off x="3165878" y="4096449"/>
            <a:ext cx="450000" cy="45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030ECDB-5284-16B3-409C-114E586C7972}"/>
              </a:ext>
            </a:extLst>
          </p:cNvPr>
          <p:cNvSpPr/>
          <p:nvPr/>
        </p:nvSpPr>
        <p:spPr>
          <a:xfrm>
            <a:off x="1748605" y="3318355"/>
            <a:ext cx="396000" cy="39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26469D0-F2E5-0D95-5BF1-24C5A5CFFAE9}"/>
              </a:ext>
            </a:extLst>
          </p:cNvPr>
          <p:cNvSpPr/>
          <p:nvPr/>
        </p:nvSpPr>
        <p:spPr>
          <a:xfrm>
            <a:off x="1388605" y="2791345"/>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9B7B643-BC0F-A4AF-C097-07F807894E24}"/>
              </a:ext>
            </a:extLst>
          </p:cNvPr>
          <p:cNvSpPr/>
          <p:nvPr/>
        </p:nvSpPr>
        <p:spPr>
          <a:xfrm>
            <a:off x="5438124" y="4238699"/>
            <a:ext cx="432000" cy="432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3014F21-AECB-93B5-E135-FCC313D2C146}"/>
              </a:ext>
            </a:extLst>
          </p:cNvPr>
          <p:cNvSpPr/>
          <p:nvPr/>
        </p:nvSpPr>
        <p:spPr>
          <a:xfrm>
            <a:off x="4648478" y="3105427"/>
            <a:ext cx="432000" cy="432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41CE466-77B8-0312-586C-A38858323A17}"/>
              </a:ext>
            </a:extLst>
          </p:cNvPr>
          <p:cNvSpPr/>
          <p:nvPr/>
        </p:nvSpPr>
        <p:spPr>
          <a:xfrm>
            <a:off x="2870094" y="3083078"/>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EC510F6-FFAA-61B0-A21A-A7837AF09F95}"/>
              </a:ext>
            </a:extLst>
          </p:cNvPr>
          <p:cNvSpPr/>
          <p:nvPr/>
        </p:nvSpPr>
        <p:spPr>
          <a:xfrm>
            <a:off x="5898363" y="271636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A8CD8D82-27D7-312E-0D16-F6FC8EF6DB5D}"/>
              </a:ext>
            </a:extLst>
          </p:cNvPr>
          <p:cNvSpPr/>
          <p:nvPr/>
        </p:nvSpPr>
        <p:spPr>
          <a:xfrm>
            <a:off x="5188478" y="2896362"/>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0DFEA7E-C365-2A2D-005F-A5E15158FDF1}"/>
              </a:ext>
            </a:extLst>
          </p:cNvPr>
          <p:cNvSpPr/>
          <p:nvPr/>
        </p:nvSpPr>
        <p:spPr>
          <a:xfrm>
            <a:off x="5951748" y="4432905"/>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B169063-6B90-F56C-8DD6-E9A8F9D018DE}"/>
              </a:ext>
            </a:extLst>
          </p:cNvPr>
          <p:cNvSpPr/>
          <p:nvPr/>
        </p:nvSpPr>
        <p:spPr>
          <a:xfrm>
            <a:off x="6846158" y="4284439"/>
            <a:ext cx="468000" cy="468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A23216D-7ACF-D9E9-1E9B-EEDE825595A6}"/>
              </a:ext>
            </a:extLst>
          </p:cNvPr>
          <p:cNvSpPr/>
          <p:nvPr/>
        </p:nvSpPr>
        <p:spPr>
          <a:xfrm>
            <a:off x="7462970" y="3944249"/>
            <a:ext cx="504000" cy="504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AFBCF18B-B161-D9BE-FF27-A41524C25940}"/>
              </a:ext>
            </a:extLst>
          </p:cNvPr>
          <p:cNvSpPr/>
          <p:nvPr/>
        </p:nvSpPr>
        <p:spPr>
          <a:xfrm>
            <a:off x="3635862" y="2823681"/>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AE9A70BD-9271-C2D5-BCE4-6FAF36F2A280}"/>
              </a:ext>
            </a:extLst>
          </p:cNvPr>
          <p:cNvSpPr/>
          <p:nvPr/>
        </p:nvSpPr>
        <p:spPr>
          <a:xfrm>
            <a:off x="4319539" y="4136034"/>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A27A9F5C-C0F8-064B-F60B-0761A7577903}"/>
              </a:ext>
            </a:extLst>
          </p:cNvPr>
          <p:cNvSpPr/>
          <p:nvPr/>
        </p:nvSpPr>
        <p:spPr>
          <a:xfrm>
            <a:off x="1340460" y="4450990"/>
            <a:ext cx="360000" cy="36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C3BF429-BB93-CACD-04BB-0248C87073A3}"/>
              </a:ext>
            </a:extLst>
          </p:cNvPr>
          <p:cNvSpPr/>
          <p:nvPr/>
        </p:nvSpPr>
        <p:spPr>
          <a:xfrm>
            <a:off x="802755" y="3958527"/>
            <a:ext cx="396000" cy="396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a:extLst>
              <a:ext uri="{FF2B5EF4-FFF2-40B4-BE49-F238E27FC236}">
                <a16:creationId xmlns:a16="http://schemas.microsoft.com/office/drawing/2014/main" id="{62CFC20C-F81A-5A5C-B4CC-81367296499D}"/>
              </a:ext>
            </a:extLst>
          </p:cNvPr>
          <p:cNvSpPr/>
          <p:nvPr/>
        </p:nvSpPr>
        <p:spPr>
          <a:xfrm>
            <a:off x="1822477" y="3998188"/>
            <a:ext cx="720000" cy="72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340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Each lorry takes a sample of this warehouse.</a:t>
            </a: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Tree>
    <p:extLst>
      <p:ext uri="{BB962C8B-B14F-4D97-AF65-F5344CB8AC3E}">
        <p14:creationId xmlns:p14="http://schemas.microsoft.com/office/powerpoint/2010/main" val="2307540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Each lorry takes a sample of this warehouse.</a:t>
            </a: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7CC7554A-81CE-6E51-7FF5-24C398108CFB}"/>
              </a:ext>
            </a:extLst>
          </p:cNvPr>
          <p:cNvSpPr/>
          <p:nvPr/>
        </p:nvSpPr>
        <p:spPr>
          <a:xfrm>
            <a:off x="2269689" y="2393860"/>
            <a:ext cx="2847278" cy="9292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B30829-D7AA-C38D-AF6F-9D1E55DF3224}"/>
              </a:ext>
            </a:extLst>
          </p:cNvPr>
          <p:cNvSpPr/>
          <p:nvPr/>
        </p:nvSpPr>
        <p:spPr>
          <a:xfrm>
            <a:off x="1528163" y="2646621"/>
            <a:ext cx="738000" cy="6765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D6FC5BDB-668D-6E80-7573-48029C105437}"/>
              </a:ext>
            </a:extLst>
          </p:cNvPr>
          <p:cNvSpPr/>
          <p:nvPr/>
        </p:nvSpPr>
        <p:spPr>
          <a:xfrm flipH="1">
            <a:off x="1548576" y="2393860"/>
            <a:ext cx="721112" cy="252761"/>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7247EE-756E-CAB8-B0C1-6172F5E42B92}"/>
              </a:ext>
            </a:extLst>
          </p:cNvPr>
          <p:cNvSpPr/>
          <p:nvPr/>
        </p:nvSpPr>
        <p:spPr>
          <a:xfrm>
            <a:off x="1697071" y="2764402"/>
            <a:ext cx="364210" cy="326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CEFED3-57E3-ACE5-4901-1EB8764C54D1}"/>
              </a:ext>
            </a:extLst>
          </p:cNvPr>
          <p:cNvSpPr/>
          <p:nvPr/>
        </p:nvSpPr>
        <p:spPr>
          <a:xfrm>
            <a:off x="2400552" y="2590392"/>
            <a:ext cx="2481419" cy="5004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D77CEF-E46E-B8C5-FB58-A9CFDDF2BFA1}"/>
              </a:ext>
            </a:extLst>
          </p:cNvPr>
          <p:cNvSpPr/>
          <p:nvPr/>
        </p:nvSpPr>
        <p:spPr>
          <a:xfrm>
            <a:off x="1762163" y="3319537"/>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D58CCD-FF96-D5C3-63B3-23D6876E5EC4}"/>
              </a:ext>
            </a:extLst>
          </p:cNvPr>
          <p:cNvSpPr/>
          <p:nvPr/>
        </p:nvSpPr>
        <p:spPr>
          <a:xfrm>
            <a:off x="2400552" y="2910812"/>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FFA0CC4-FCB2-38C0-7742-FFC4E80C2CE7}"/>
              </a:ext>
            </a:extLst>
          </p:cNvPr>
          <p:cNvSpPr/>
          <p:nvPr/>
        </p:nvSpPr>
        <p:spPr>
          <a:xfrm>
            <a:off x="2582345" y="2730812"/>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8313D6-CCF5-F111-B12E-45AAC53C812E}"/>
              </a:ext>
            </a:extLst>
          </p:cNvPr>
          <p:cNvSpPr/>
          <p:nvPr/>
        </p:nvSpPr>
        <p:spPr>
          <a:xfrm>
            <a:off x="2215758" y="3324706"/>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793D952-600C-625A-0EB3-C26CF9895809}"/>
              </a:ext>
            </a:extLst>
          </p:cNvPr>
          <p:cNvSpPr/>
          <p:nvPr/>
        </p:nvSpPr>
        <p:spPr>
          <a:xfrm>
            <a:off x="2683627" y="3324706"/>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A3ABE82-54AF-42AF-0E7C-142F1DC92A47}"/>
              </a:ext>
            </a:extLst>
          </p:cNvPr>
          <p:cNvSpPr/>
          <p:nvPr/>
        </p:nvSpPr>
        <p:spPr>
          <a:xfrm>
            <a:off x="3193855" y="3323078"/>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048A651-833A-6085-5FCC-2783657BC848}"/>
              </a:ext>
            </a:extLst>
          </p:cNvPr>
          <p:cNvSpPr/>
          <p:nvPr/>
        </p:nvSpPr>
        <p:spPr>
          <a:xfrm>
            <a:off x="3673129" y="3323078"/>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50C1E2-4077-63B5-016F-0102285C36A1}"/>
              </a:ext>
            </a:extLst>
          </p:cNvPr>
          <p:cNvSpPr/>
          <p:nvPr/>
        </p:nvSpPr>
        <p:spPr>
          <a:xfrm>
            <a:off x="4156454" y="3321214"/>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611102-96A3-AF10-65FF-E619449EEBCE}"/>
              </a:ext>
            </a:extLst>
          </p:cNvPr>
          <p:cNvSpPr/>
          <p:nvPr/>
        </p:nvSpPr>
        <p:spPr>
          <a:xfrm>
            <a:off x="4643435" y="3319537"/>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A435CE-F5A9-2170-7730-EE65873E5397}"/>
              </a:ext>
            </a:extLst>
          </p:cNvPr>
          <p:cNvSpPr/>
          <p:nvPr/>
        </p:nvSpPr>
        <p:spPr>
          <a:xfrm>
            <a:off x="2402345" y="273002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272F103-A6D1-5568-C862-CA0878C0F9C9}"/>
              </a:ext>
            </a:extLst>
          </p:cNvPr>
          <p:cNvSpPr/>
          <p:nvPr/>
        </p:nvSpPr>
        <p:spPr>
          <a:xfrm>
            <a:off x="3369074" y="2909768"/>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EE667AC-4636-D6DB-33F4-D648E9C08995}"/>
              </a:ext>
            </a:extLst>
          </p:cNvPr>
          <p:cNvSpPr/>
          <p:nvPr/>
        </p:nvSpPr>
        <p:spPr>
          <a:xfrm>
            <a:off x="3370867" y="2728980"/>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BBB738F-3CA2-375D-8CF6-4B143179A483}"/>
              </a:ext>
            </a:extLst>
          </p:cNvPr>
          <p:cNvSpPr/>
          <p:nvPr/>
        </p:nvSpPr>
        <p:spPr>
          <a:xfrm>
            <a:off x="3605161" y="2730761"/>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C8C971-0FAC-7EC2-B43D-755A3EA72399}"/>
              </a:ext>
            </a:extLst>
          </p:cNvPr>
          <p:cNvSpPr/>
          <p:nvPr/>
        </p:nvSpPr>
        <p:spPr>
          <a:xfrm>
            <a:off x="4518736" y="2728980"/>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EF3E863-1F1D-2020-BF54-F407B209E07E}"/>
              </a:ext>
            </a:extLst>
          </p:cNvPr>
          <p:cNvSpPr/>
          <p:nvPr/>
        </p:nvSpPr>
        <p:spPr>
          <a:xfrm>
            <a:off x="2942345" y="2911383"/>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4906732-FFA6-671F-4DE1-D0FC3274F399}"/>
              </a:ext>
            </a:extLst>
          </p:cNvPr>
          <p:cNvSpPr/>
          <p:nvPr/>
        </p:nvSpPr>
        <p:spPr>
          <a:xfrm>
            <a:off x="2944138" y="2730595"/>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363335D-779C-21EB-4A12-293C1ED37EB7}"/>
              </a:ext>
            </a:extLst>
          </p:cNvPr>
          <p:cNvSpPr/>
          <p:nvPr/>
        </p:nvSpPr>
        <p:spPr>
          <a:xfrm>
            <a:off x="3950708" y="291002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C9D12AD-4A55-21B9-50DE-DC8F587B4B7F}"/>
              </a:ext>
            </a:extLst>
          </p:cNvPr>
          <p:cNvSpPr/>
          <p:nvPr/>
        </p:nvSpPr>
        <p:spPr>
          <a:xfrm>
            <a:off x="3952501" y="2729236"/>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7C6EFC5-4AB1-BAE9-AAE2-E38E6444223A}"/>
              </a:ext>
            </a:extLst>
          </p:cNvPr>
          <p:cNvSpPr/>
          <p:nvPr/>
        </p:nvSpPr>
        <p:spPr>
          <a:xfrm>
            <a:off x="4143368" y="290484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F45DA93-E113-D7C4-2515-ED751D6E60DB}"/>
              </a:ext>
            </a:extLst>
          </p:cNvPr>
          <p:cNvSpPr/>
          <p:nvPr/>
        </p:nvSpPr>
        <p:spPr>
          <a:xfrm>
            <a:off x="4145161" y="2724061"/>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5EC4EF1-19DB-0959-1EBB-7CE5DB28E24E}"/>
              </a:ext>
            </a:extLst>
          </p:cNvPr>
          <p:cNvSpPr/>
          <p:nvPr/>
        </p:nvSpPr>
        <p:spPr>
          <a:xfrm>
            <a:off x="4331773" y="290484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C826DAD-F212-2466-0559-01C421FF7C55}"/>
              </a:ext>
            </a:extLst>
          </p:cNvPr>
          <p:cNvSpPr/>
          <p:nvPr/>
        </p:nvSpPr>
        <p:spPr>
          <a:xfrm>
            <a:off x="4333566" y="2724061"/>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A145D59-43CE-A121-4BE9-0571C7C82E34}"/>
              </a:ext>
            </a:extLst>
          </p:cNvPr>
          <p:cNvSpPr/>
          <p:nvPr/>
        </p:nvSpPr>
        <p:spPr>
          <a:xfrm>
            <a:off x="3126508" y="2911434"/>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572491D-937C-5EA1-D94B-99862DFC84E8}"/>
              </a:ext>
            </a:extLst>
          </p:cNvPr>
          <p:cNvSpPr/>
          <p:nvPr/>
        </p:nvSpPr>
        <p:spPr>
          <a:xfrm>
            <a:off x="3124138" y="2730303"/>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49745861-844A-FC2C-D3D5-6DD4736C3006}"/>
              </a:ext>
            </a:extLst>
          </p:cNvPr>
          <p:cNvSpPr/>
          <p:nvPr/>
        </p:nvSpPr>
        <p:spPr>
          <a:xfrm>
            <a:off x="1821057" y="2840602"/>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643FB34A-7559-883E-FFB4-344652A3A8B3}"/>
              </a:ext>
            </a:extLst>
          </p:cNvPr>
          <p:cNvCxnSpPr>
            <a:cxnSpLocks/>
            <a:stCxn id="69" idx="4"/>
            <a:endCxn id="5" idx="2"/>
          </p:cNvCxnSpPr>
          <p:nvPr/>
        </p:nvCxnSpPr>
        <p:spPr>
          <a:xfrm>
            <a:off x="1875057" y="2948602"/>
            <a:ext cx="4119" cy="14221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60F54F0-3E0C-4FF6-EBF8-72FB7D1DF6C6}"/>
              </a:ext>
            </a:extLst>
          </p:cNvPr>
          <p:cNvCxnSpPr>
            <a:cxnSpLocks/>
          </p:cNvCxnSpPr>
          <p:nvPr/>
        </p:nvCxnSpPr>
        <p:spPr>
          <a:xfrm flipH="1">
            <a:off x="1778925" y="2976068"/>
            <a:ext cx="89843" cy="11395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482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Each lorry takes a sample of this warehouse.</a:t>
            </a: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7CC7554A-81CE-6E51-7FF5-24C398108CFB}"/>
              </a:ext>
            </a:extLst>
          </p:cNvPr>
          <p:cNvSpPr/>
          <p:nvPr/>
        </p:nvSpPr>
        <p:spPr>
          <a:xfrm>
            <a:off x="2269689" y="2393860"/>
            <a:ext cx="2847278" cy="9292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B30829-D7AA-C38D-AF6F-9D1E55DF3224}"/>
              </a:ext>
            </a:extLst>
          </p:cNvPr>
          <p:cNvSpPr/>
          <p:nvPr/>
        </p:nvSpPr>
        <p:spPr>
          <a:xfrm>
            <a:off x="1528163" y="2646621"/>
            <a:ext cx="738000" cy="6765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D6FC5BDB-668D-6E80-7573-48029C105437}"/>
              </a:ext>
            </a:extLst>
          </p:cNvPr>
          <p:cNvSpPr/>
          <p:nvPr/>
        </p:nvSpPr>
        <p:spPr>
          <a:xfrm flipH="1">
            <a:off x="1548576" y="2393860"/>
            <a:ext cx="721112" cy="252761"/>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7247EE-756E-CAB8-B0C1-6172F5E42B92}"/>
              </a:ext>
            </a:extLst>
          </p:cNvPr>
          <p:cNvSpPr/>
          <p:nvPr/>
        </p:nvSpPr>
        <p:spPr>
          <a:xfrm>
            <a:off x="1697071" y="2764402"/>
            <a:ext cx="364210" cy="326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CEFED3-57E3-ACE5-4901-1EB8764C54D1}"/>
              </a:ext>
            </a:extLst>
          </p:cNvPr>
          <p:cNvSpPr/>
          <p:nvPr/>
        </p:nvSpPr>
        <p:spPr>
          <a:xfrm>
            <a:off x="2400552" y="2590392"/>
            <a:ext cx="2481419" cy="5004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D77CEF-E46E-B8C5-FB58-A9CFDDF2BFA1}"/>
              </a:ext>
            </a:extLst>
          </p:cNvPr>
          <p:cNvSpPr/>
          <p:nvPr/>
        </p:nvSpPr>
        <p:spPr>
          <a:xfrm>
            <a:off x="1762163" y="3319537"/>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D58CCD-FF96-D5C3-63B3-23D6876E5EC4}"/>
              </a:ext>
            </a:extLst>
          </p:cNvPr>
          <p:cNvSpPr/>
          <p:nvPr/>
        </p:nvSpPr>
        <p:spPr>
          <a:xfrm>
            <a:off x="2400552" y="2910812"/>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FFA0CC4-FCB2-38C0-7742-FFC4E80C2CE7}"/>
              </a:ext>
            </a:extLst>
          </p:cNvPr>
          <p:cNvSpPr/>
          <p:nvPr/>
        </p:nvSpPr>
        <p:spPr>
          <a:xfrm>
            <a:off x="2582345" y="2730812"/>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8313D6-CCF5-F111-B12E-45AAC53C812E}"/>
              </a:ext>
            </a:extLst>
          </p:cNvPr>
          <p:cNvSpPr/>
          <p:nvPr/>
        </p:nvSpPr>
        <p:spPr>
          <a:xfrm>
            <a:off x="2215758" y="3324706"/>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793D952-600C-625A-0EB3-C26CF9895809}"/>
              </a:ext>
            </a:extLst>
          </p:cNvPr>
          <p:cNvSpPr/>
          <p:nvPr/>
        </p:nvSpPr>
        <p:spPr>
          <a:xfrm>
            <a:off x="2683627" y="3324706"/>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A3ABE82-54AF-42AF-0E7C-142F1DC92A47}"/>
              </a:ext>
            </a:extLst>
          </p:cNvPr>
          <p:cNvSpPr/>
          <p:nvPr/>
        </p:nvSpPr>
        <p:spPr>
          <a:xfrm>
            <a:off x="3193855" y="3323078"/>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048A651-833A-6085-5FCC-2783657BC848}"/>
              </a:ext>
            </a:extLst>
          </p:cNvPr>
          <p:cNvSpPr/>
          <p:nvPr/>
        </p:nvSpPr>
        <p:spPr>
          <a:xfrm>
            <a:off x="3673129" y="3323078"/>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50C1E2-4077-63B5-016F-0102285C36A1}"/>
              </a:ext>
            </a:extLst>
          </p:cNvPr>
          <p:cNvSpPr/>
          <p:nvPr/>
        </p:nvSpPr>
        <p:spPr>
          <a:xfrm>
            <a:off x="4156454" y="3321214"/>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611102-96A3-AF10-65FF-E619449EEBCE}"/>
              </a:ext>
            </a:extLst>
          </p:cNvPr>
          <p:cNvSpPr/>
          <p:nvPr/>
        </p:nvSpPr>
        <p:spPr>
          <a:xfrm>
            <a:off x="4643435" y="3319537"/>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A435CE-F5A9-2170-7730-EE65873E5397}"/>
              </a:ext>
            </a:extLst>
          </p:cNvPr>
          <p:cNvSpPr/>
          <p:nvPr/>
        </p:nvSpPr>
        <p:spPr>
          <a:xfrm>
            <a:off x="2402345" y="273002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272F103-A6D1-5568-C862-CA0878C0F9C9}"/>
              </a:ext>
            </a:extLst>
          </p:cNvPr>
          <p:cNvSpPr/>
          <p:nvPr/>
        </p:nvSpPr>
        <p:spPr>
          <a:xfrm>
            <a:off x="3369074" y="2909768"/>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EE667AC-4636-D6DB-33F4-D648E9C08995}"/>
              </a:ext>
            </a:extLst>
          </p:cNvPr>
          <p:cNvSpPr/>
          <p:nvPr/>
        </p:nvSpPr>
        <p:spPr>
          <a:xfrm>
            <a:off x="3370867" y="2728980"/>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BBB738F-3CA2-375D-8CF6-4B143179A483}"/>
              </a:ext>
            </a:extLst>
          </p:cNvPr>
          <p:cNvSpPr/>
          <p:nvPr/>
        </p:nvSpPr>
        <p:spPr>
          <a:xfrm>
            <a:off x="3605161" y="2730761"/>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C8C971-0FAC-7EC2-B43D-755A3EA72399}"/>
              </a:ext>
            </a:extLst>
          </p:cNvPr>
          <p:cNvSpPr/>
          <p:nvPr/>
        </p:nvSpPr>
        <p:spPr>
          <a:xfrm>
            <a:off x="4518736" y="2728980"/>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EF3E863-1F1D-2020-BF54-F407B209E07E}"/>
              </a:ext>
            </a:extLst>
          </p:cNvPr>
          <p:cNvSpPr/>
          <p:nvPr/>
        </p:nvSpPr>
        <p:spPr>
          <a:xfrm>
            <a:off x="2942345" y="2911383"/>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4906732-FFA6-671F-4DE1-D0FC3274F399}"/>
              </a:ext>
            </a:extLst>
          </p:cNvPr>
          <p:cNvSpPr/>
          <p:nvPr/>
        </p:nvSpPr>
        <p:spPr>
          <a:xfrm>
            <a:off x="2944138" y="2730595"/>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363335D-779C-21EB-4A12-293C1ED37EB7}"/>
              </a:ext>
            </a:extLst>
          </p:cNvPr>
          <p:cNvSpPr/>
          <p:nvPr/>
        </p:nvSpPr>
        <p:spPr>
          <a:xfrm>
            <a:off x="3950708" y="291002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C9D12AD-4A55-21B9-50DE-DC8F587B4B7F}"/>
              </a:ext>
            </a:extLst>
          </p:cNvPr>
          <p:cNvSpPr/>
          <p:nvPr/>
        </p:nvSpPr>
        <p:spPr>
          <a:xfrm>
            <a:off x="3952501" y="2729236"/>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7C6EFC5-4AB1-BAE9-AAE2-E38E6444223A}"/>
              </a:ext>
            </a:extLst>
          </p:cNvPr>
          <p:cNvSpPr/>
          <p:nvPr/>
        </p:nvSpPr>
        <p:spPr>
          <a:xfrm>
            <a:off x="4143368" y="290484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F45DA93-E113-D7C4-2515-ED751D6E60DB}"/>
              </a:ext>
            </a:extLst>
          </p:cNvPr>
          <p:cNvSpPr/>
          <p:nvPr/>
        </p:nvSpPr>
        <p:spPr>
          <a:xfrm>
            <a:off x="4145161" y="2724061"/>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5EC4EF1-19DB-0959-1EBB-7CE5DB28E24E}"/>
              </a:ext>
            </a:extLst>
          </p:cNvPr>
          <p:cNvSpPr/>
          <p:nvPr/>
        </p:nvSpPr>
        <p:spPr>
          <a:xfrm>
            <a:off x="4331773" y="290484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C826DAD-F212-2466-0559-01C421FF7C55}"/>
              </a:ext>
            </a:extLst>
          </p:cNvPr>
          <p:cNvSpPr/>
          <p:nvPr/>
        </p:nvSpPr>
        <p:spPr>
          <a:xfrm>
            <a:off x="4333566" y="2724061"/>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A145D59-43CE-A121-4BE9-0571C7C82E34}"/>
              </a:ext>
            </a:extLst>
          </p:cNvPr>
          <p:cNvSpPr/>
          <p:nvPr/>
        </p:nvSpPr>
        <p:spPr>
          <a:xfrm>
            <a:off x="3126508" y="2911434"/>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572491D-937C-5EA1-D94B-99862DFC84E8}"/>
              </a:ext>
            </a:extLst>
          </p:cNvPr>
          <p:cNvSpPr/>
          <p:nvPr/>
        </p:nvSpPr>
        <p:spPr>
          <a:xfrm>
            <a:off x="3124138" y="2730303"/>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49745861-844A-FC2C-D3D5-6DD4736C3006}"/>
              </a:ext>
            </a:extLst>
          </p:cNvPr>
          <p:cNvSpPr/>
          <p:nvPr/>
        </p:nvSpPr>
        <p:spPr>
          <a:xfrm>
            <a:off x="1821057" y="2840602"/>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643FB34A-7559-883E-FFB4-344652A3A8B3}"/>
              </a:ext>
            </a:extLst>
          </p:cNvPr>
          <p:cNvCxnSpPr>
            <a:cxnSpLocks/>
            <a:stCxn id="69" idx="4"/>
            <a:endCxn id="5" idx="2"/>
          </p:cNvCxnSpPr>
          <p:nvPr/>
        </p:nvCxnSpPr>
        <p:spPr>
          <a:xfrm>
            <a:off x="1875057" y="2948602"/>
            <a:ext cx="4119" cy="14221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60F54F0-3E0C-4FF6-EBF8-72FB7D1DF6C6}"/>
              </a:ext>
            </a:extLst>
          </p:cNvPr>
          <p:cNvCxnSpPr>
            <a:cxnSpLocks/>
          </p:cNvCxnSpPr>
          <p:nvPr/>
        </p:nvCxnSpPr>
        <p:spPr>
          <a:xfrm flipH="1">
            <a:off x="1778925" y="2976068"/>
            <a:ext cx="89843" cy="113956"/>
          </a:xfrm>
          <a:prstGeom prst="line">
            <a:avLst/>
          </a:prstGeom>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44A91EA4-5B33-9F0F-D6E9-33D72C542028}"/>
              </a:ext>
            </a:extLst>
          </p:cNvPr>
          <p:cNvSpPr txBox="1"/>
          <p:nvPr/>
        </p:nvSpPr>
        <p:spPr>
          <a:xfrm>
            <a:off x="6012658" y="2170934"/>
            <a:ext cx="1612687" cy="923330"/>
          </a:xfrm>
          <a:prstGeom prst="rect">
            <a:avLst/>
          </a:prstGeom>
          <a:noFill/>
        </p:spPr>
        <p:txBody>
          <a:bodyPr wrap="square" rtlCol="0">
            <a:spAutoFit/>
          </a:bodyPr>
          <a:lstStyle/>
          <a:p>
            <a:r>
              <a:rPr lang="en-GB" dirty="0"/>
              <a:t>Sample (x100) expected to be slightly different for each lorry</a:t>
            </a:r>
          </a:p>
        </p:txBody>
      </p:sp>
      <p:cxnSp>
        <p:nvCxnSpPr>
          <p:cNvPr id="79" name="Straight Arrow Connector 78">
            <a:extLst>
              <a:ext uri="{FF2B5EF4-FFF2-40B4-BE49-F238E27FC236}">
                <a16:creationId xmlns:a16="http://schemas.microsoft.com/office/drawing/2014/main" id="{BC36F385-344B-604B-1D67-87480D096095}"/>
              </a:ext>
            </a:extLst>
          </p:cNvPr>
          <p:cNvCxnSpPr>
            <a:cxnSpLocks/>
          </p:cNvCxnSpPr>
          <p:nvPr/>
        </p:nvCxnSpPr>
        <p:spPr>
          <a:xfrm flipH="1">
            <a:off x="3732938" y="2696041"/>
            <a:ext cx="2211388" cy="2077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48953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solidFill>
                  <a:schemeClr val="tx1"/>
                </a:solidFill>
              </a:rPr>
              <a:t>Each lorry takes a sample of this warehouse.</a:t>
            </a: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r>
              <a:rPr lang="en-GB" sz="1800" dirty="0"/>
              <a:t>Statistical Heterogeneity: observe differences greater than these expectations, e.g. more/fewer outlier parcels.</a:t>
            </a:r>
            <a:endParaRPr lang="en-GB" sz="1800" dirty="0">
              <a:solidFill>
                <a:schemeClr val="tx1"/>
              </a:solidFill>
            </a:endParaRPr>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7CC7554A-81CE-6E51-7FF5-24C398108CFB}"/>
              </a:ext>
            </a:extLst>
          </p:cNvPr>
          <p:cNvSpPr/>
          <p:nvPr/>
        </p:nvSpPr>
        <p:spPr>
          <a:xfrm>
            <a:off x="2269689" y="2393860"/>
            <a:ext cx="2847278" cy="9292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B30829-D7AA-C38D-AF6F-9D1E55DF3224}"/>
              </a:ext>
            </a:extLst>
          </p:cNvPr>
          <p:cNvSpPr/>
          <p:nvPr/>
        </p:nvSpPr>
        <p:spPr>
          <a:xfrm>
            <a:off x="1528163" y="2646621"/>
            <a:ext cx="738000" cy="6765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D6FC5BDB-668D-6E80-7573-48029C105437}"/>
              </a:ext>
            </a:extLst>
          </p:cNvPr>
          <p:cNvSpPr/>
          <p:nvPr/>
        </p:nvSpPr>
        <p:spPr>
          <a:xfrm flipH="1">
            <a:off x="1548576" y="2393860"/>
            <a:ext cx="721112" cy="252761"/>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7247EE-756E-CAB8-B0C1-6172F5E42B92}"/>
              </a:ext>
            </a:extLst>
          </p:cNvPr>
          <p:cNvSpPr/>
          <p:nvPr/>
        </p:nvSpPr>
        <p:spPr>
          <a:xfrm>
            <a:off x="1697071" y="2764402"/>
            <a:ext cx="364210" cy="326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CEFED3-57E3-ACE5-4901-1EB8764C54D1}"/>
              </a:ext>
            </a:extLst>
          </p:cNvPr>
          <p:cNvSpPr/>
          <p:nvPr/>
        </p:nvSpPr>
        <p:spPr>
          <a:xfrm>
            <a:off x="2400552" y="2590392"/>
            <a:ext cx="2481419" cy="5004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D77CEF-E46E-B8C5-FB58-A9CFDDF2BFA1}"/>
              </a:ext>
            </a:extLst>
          </p:cNvPr>
          <p:cNvSpPr/>
          <p:nvPr/>
        </p:nvSpPr>
        <p:spPr>
          <a:xfrm>
            <a:off x="1762163" y="3319537"/>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D58CCD-FF96-D5C3-63B3-23D6876E5EC4}"/>
              </a:ext>
            </a:extLst>
          </p:cNvPr>
          <p:cNvSpPr/>
          <p:nvPr/>
        </p:nvSpPr>
        <p:spPr>
          <a:xfrm>
            <a:off x="2400552" y="2910812"/>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FFA0CC4-FCB2-38C0-7742-FFC4E80C2CE7}"/>
              </a:ext>
            </a:extLst>
          </p:cNvPr>
          <p:cNvSpPr/>
          <p:nvPr/>
        </p:nvSpPr>
        <p:spPr>
          <a:xfrm>
            <a:off x="2582345" y="2730812"/>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8313D6-CCF5-F111-B12E-45AAC53C812E}"/>
              </a:ext>
            </a:extLst>
          </p:cNvPr>
          <p:cNvSpPr/>
          <p:nvPr/>
        </p:nvSpPr>
        <p:spPr>
          <a:xfrm>
            <a:off x="2215758" y="3324706"/>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793D952-600C-625A-0EB3-C26CF9895809}"/>
              </a:ext>
            </a:extLst>
          </p:cNvPr>
          <p:cNvSpPr/>
          <p:nvPr/>
        </p:nvSpPr>
        <p:spPr>
          <a:xfrm>
            <a:off x="2683627" y="3324706"/>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A3ABE82-54AF-42AF-0E7C-142F1DC92A47}"/>
              </a:ext>
            </a:extLst>
          </p:cNvPr>
          <p:cNvSpPr/>
          <p:nvPr/>
        </p:nvSpPr>
        <p:spPr>
          <a:xfrm>
            <a:off x="3193855" y="3323078"/>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048A651-833A-6085-5FCC-2783657BC848}"/>
              </a:ext>
            </a:extLst>
          </p:cNvPr>
          <p:cNvSpPr/>
          <p:nvPr/>
        </p:nvSpPr>
        <p:spPr>
          <a:xfrm>
            <a:off x="3673129" y="3323078"/>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50C1E2-4077-63B5-016F-0102285C36A1}"/>
              </a:ext>
            </a:extLst>
          </p:cNvPr>
          <p:cNvSpPr/>
          <p:nvPr/>
        </p:nvSpPr>
        <p:spPr>
          <a:xfrm>
            <a:off x="4156454" y="3321214"/>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611102-96A3-AF10-65FF-E619449EEBCE}"/>
              </a:ext>
            </a:extLst>
          </p:cNvPr>
          <p:cNvSpPr/>
          <p:nvPr/>
        </p:nvSpPr>
        <p:spPr>
          <a:xfrm>
            <a:off x="4643435" y="3319537"/>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A435CE-F5A9-2170-7730-EE65873E5397}"/>
              </a:ext>
            </a:extLst>
          </p:cNvPr>
          <p:cNvSpPr/>
          <p:nvPr/>
        </p:nvSpPr>
        <p:spPr>
          <a:xfrm>
            <a:off x="2402345" y="273002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272F103-A6D1-5568-C862-CA0878C0F9C9}"/>
              </a:ext>
            </a:extLst>
          </p:cNvPr>
          <p:cNvSpPr/>
          <p:nvPr/>
        </p:nvSpPr>
        <p:spPr>
          <a:xfrm>
            <a:off x="3369074" y="2909768"/>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EE667AC-4636-D6DB-33F4-D648E9C08995}"/>
              </a:ext>
            </a:extLst>
          </p:cNvPr>
          <p:cNvSpPr/>
          <p:nvPr/>
        </p:nvSpPr>
        <p:spPr>
          <a:xfrm>
            <a:off x="3370867" y="2728980"/>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BBB738F-3CA2-375D-8CF6-4B143179A483}"/>
              </a:ext>
            </a:extLst>
          </p:cNvPr>
          <p:cNvSpPr/>
          <p:nvPr/>
        </p:nvSpPr>
        <p:spPr>
          <a:xfrm>
            <a:off x="3605161" y="2730761"/>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C8C971-0FAC-7EC2-B43D-755A3EA72399}"/>
              </a:ext>
            </a:extLst>
          </p:cNvPr>
          <p:cNvSpPr/>
          <p:nvPr/>
        </p:nvSpPr>
        <p:spPr>
          <a:xfrm>
            <a:off x="4518736" y="2728980"/>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EF3E863-1F1D-2020-BF54-F407B209E07E}"/>
              </a:ext>
            </a:extLst>
          </p:cNvPr>
          <p:cNvSpPr/>
          <p:nvPr/>
        </p:nvSpPr>
        <p:spPr>
          <a:xfrm>
            <a:off x="2942345" y="2911383"/>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4906732-FFA6-671F-4DE1-D0FC3274F399}"/>
              </a:ext>
            </a:extLst>
          </p:cNvPr>
          <p:cNvSpPr/>
          <p:nvPr/>
        </p:nvSpPr>
        <p:spPr>
          <a:xfrm>
            <a:off x="2944138" y="2730595"/>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363335D-779C-21EB-4A12-293C1ED37EB7}"/>
              </a:ext>
            </a:extLst>
          </p:cNvPr>
          <p:cNvSpPr/>
          <p:nvPr/>
        </p:nvSpPr>
        <p:spPr>
          <a:xfrm>
            <a:off x="3950708" y="291002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C9D12AD-4A55-21B9-50DE-DC8F587B4B7F}"/>
              </a:ext>
            </a:extLst>
          </p:cNvPr>
          <p:cNvSpPr/>
          <p:nvPr/>
        </p:nvSpPr>
        <p:spPr>
          <a:xfrm>
            <a:off x="3952501" y="2729236"/>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7C6EFC5-4AB1-BAE9-AAE2-E38E6444223A}"/>
              </a:ext>
            </a:extLst>
          </p:cNvPr>
          <p:cNvSpPr/>
          <p:nvPr/>
        </p:nvSpPr>
        <p:spPr>
          <a:xfrm>
            <a:off x="4143368" y="290484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F45DA93-E113-D7C4-2515-ED751D6E60DB}"/>
              </a:ext>
            </a:extLst>
          </p:cNvPr>
          <p:cNvSpPr/>
          <p:nvPr/>
        </p:nvSpPr>
        <p:spPr>
          <a:xfrm>
            <a:off x="4145161" y="2724061"/>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5EC4EF1-19DB-0959-1EBB-7CE5DB28E24E}"/>
              </a:ext>
            </a:extLst>
          </p:cNvPr>
          <p:cNvSpPr/>
          <p:nvPr/>
        </p:nvSpPr>
        <p:spPr>
          <a:xfrm>
            <a:off x="4331773" y="290484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C826DAD-F212-2466-0559-01C421FF7C55}"/>
              </a:ext>
            </a:extLst>
          </p:cNvPr>
          <p:cNvSpPr/>
          <p:nvPr/>
        </p:nvSpPr>
        <p:spPr>
          <a:xfrm>
            <a:off x="4333566" y="2724061"/>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A145D59-43CE-A121-4BE9-0571C7C82E34}"/>
              </a:ext>
            </a:extLst>
          </p:cNvPr>
          <p:cNvSpPr/>
          <p:nvPr/>
        </p:nvSpPr>
        <p:spPr>
          <a:xfrm>
            <a:off x="3126508" y="2911434"/>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572491D-937C-5EA1-D94B-99862DFC84E8}"/>
              </a:ext>
            </a:extLst>
          </p:cNvPr>
          <p:cNvSpPr/>
          <p:nvPr/>
        </p:nvSpPr>
        <p:spPr>
          <a:xfrm>
            <a:off x="3124138" y="2730303"/>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49745861-844A-FC2C-D3D5-6DD4736C3006}"/>
              </a:ext>
            </a:extLst>
          </p:cNvPr>
          <p:cNvSpPr/>
          <p:nvPr/>
        </p:nvSpPr>
        <p:spPr>
          <a:xfrm>
            <a:off x="1821057" y="2840602"/>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643FB34A-7559-883E-FFB4-344652A3A8B3}"/>
              </a:ext>
            </a:extLst>
          </p:cNvPr>
          <p:cNvCxnSpPr>
            <a:cxnSpLocks/>
            <a:stCxn id="69" idx="4"/>
            <a:endCxn id="5" idx="2"/>
          </p:cNvCxnSpPr>
          <p:nvPr/>
        </p:nvCxnSpPr>
        <p:spPr>
          <a:xfrm>
            <a:off x="1875057" y="2948602"/>
            <a:ext cx="4119" cy="14221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60F54F0-3E0C-4FF6-EBF8-72FB7D1DF6C6}"/>
              </a:ext>
            </a:extLst>
          </p:cNvPr>
          <p:cNvCxnSpPr>
            <a:cxnSpLocks/>
          </p:cNvCxnSpPr>
          <p:nvPr/>
        </p:nvCxnSpPr>
        <p:spPr>
          <a:xfrm flipH="1">
            <a:off x="1778925" y="2976068"/>
            <a:ext cx="89843" cy="113956"/>
          </a:xfrm>
          <a:prstGeom prst="line">
            <a:avLst/>
          </a:prstGeom>
        </p:spPr>
        <p:style>
          <a:lnRef idx="1">
            <a:schemeClr val="dk1"/>
          </a:lnRef>
          <a:fillRef idx="0">
            <a:schemeClr val="dk1"/>
          </a:fillRef>
          <a:effectRef idx="0">
            <a:schemeClr val="dk1"/>
          </a:effectRef>
          <a:fontRef idx="minor">
            <a:schemeClr val="tx1"/>
          </a:fontRef>
        </p:style>
      </p:cxnSp>
      <p:sp>
        <p:nvSpPr>
          <p:cNvPr id="76" name="TextBox 75">
            <a:extLst>
              <a:ext uri="{FF2B5EF4-FFF2-40B4-BE49-F238E27FC236}">
                <a16:creationId xmlns:a16="http://schemas.microsoft.com/office/drawing/2014/main" id="{44A91EA4-5B33-9F0F-D6E9-33D72C542028}"/>
              </a:ext>
            </a:extLst>
          </p:cNvPr>
          <p:cNvSpPr txBox="1"/>
          <p:nvPr/>
        </p:nvSpPr>
        <p:spPr>
          <a:xfrm>
            <a:off x="6012658" y="2170934"/>
            <a:ext cx="1612687" cy="923330"/>
          </a:xfrm>
          <a:prstGeom prst="rect">
            <a:avLst/>
          </a:prstGeom>
          <a:noFill/>
        </p:spPr>
        <p:txBody>
          <a:bodyPr wrap="square" rtlCol="0">
            <a:spAutoFit/>
          </a:bodyPr>
          <a:lstStyle/>
          <a:p>
            <a:r>
              <a:rPr lang="en-GB" dirty="0"/>
              <a:t>Sample (x100) expected to be slightly different for each lorry</a:t>
            </a:r>
          </a:p>
        </p:txBody>
      </p:sp>
      <p:cxnSp>
        <p:nvCxnSpPr>
          <p:cNvPr id="79" name="Straight Arrow Connector 78">
            <a:extLst>
              <a:ext uri="{FF2B5EF4-FFF2-40B4-BE49-F238E27FC236}">
                <a16:creationId xmlns:a16="http://schemas.microsoft.com/office/drawing/2014/main" id="{BC36F385-344B-604B-1D67-87480D096095}"/>
              </a:ext>
            </a:extLst>
          </p:cNvPr>
          <p:cNvCxnSpPr>
            <a:cxnSpLocks/>
          </p:cNvCxnSpPr>
          <p:nvPr/>
        </p:nvCxnSpPr>
        <p:spPr>
          <a:xfrm flipH="1">
            <a:off x="3732938" y="2696041"/>
            <a:ext cx="2211388" cy="2077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527189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t>Keep getting these “outlier lorries” at a greater frequency than expected/normal.</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Tree>
    <p:extLst>
      <p:ext uri="{BB962C8B-B14F-4D97-AF65-F5344CB8AC3E}">
        <p14:creationId xmlns:p14="http://schemas.microsoft.com/office/powerpoint/2010/main" val="9670234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Tree>
    <p:extLst>
      <p:ext uri="{BB962C8B-B14F-4D97-AF65-F5344CB8AC3E}">
        <p14:creationId xmlns:p14="http://schemas.microsoft.com/office/powerpoint/2010/main" val="24525860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t>Keep getting these “outlier lorries” at a greater frequency than expected/normal.</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7CC7554A-81CE-6E51-7FF5-24C398108CFB}"/>
              </a:ext>
            </a:extLst>
          </p:cNvPr>
          <p:cNvSpPr/>
          <p:nvPr/>
        </p:nvSpPr>
        <p:spPr>
          <a:xfrm>
            <a:off x="2044962" y="2796815"/>
            <a:ext cx="2847278" cy="9292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B30829-D7AA-C38D-AF6F-9D1E55DF3224}"/>
              </a:ext>
            </a:extLst>
          </p:cNvPr>
          <p:cNvSpPr/>
          <p:nvPr/>
        </p:nvSpPr>
        <p:spPr>
          <a:xfrm>
            <a:off x="1303436" y="3049576"/>
            <a:ext cx="738000" cy="6765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D6FC5BDB-668D-6E80-7573-48029C105437}"/>
              </a:ext>
            </a:extLst>
          </p:cNvPr>
          <p:cNvSpPr/>
          <p:nvPr/>
        </p:nvSpPr>
        <p:spPr>
          <a:xfrm flipH="1">
            <a:off x="1323849" y="2796815"/>
            <a:ext cx="721112" cy="252761"/>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7247EE-756E-CAB8-B0C1-6172F5E42B92}"/>
              </a:ext>
            </a:extLst>
          </p:cNvPr>
          <p:cNvSpPr/>
          <p:nvPr/>
        </p:nvSpPr>
        <p:spPr>
          <a:xfrm>
            <a:off x="1472344" y="3167357"/>
            <a:ext cx="364210" cy="326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CEFED3-57E3-ACE5-4901-1EB8764C54D1}"/>
              </a:ext>
            </a:extLst>
          </p:cNvPr>
          <p:cNvSpPr/>
          <p:nvPr/>
        </p:nvSpPr>
        <p:spPr>
          <a:xfrm>
            <a:off x="2175825" y="2993347"/>
            <a:ext cx="2481419" cy="5004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D77CEF-E46E-B8C5-FB58-A9CFDDF2BFA1}"/>
              </a:ext>
            </a:extLst>
          </p:cNvPr>
          <p:cNvSpPr/>
          <p:nvPr/>
        </p:nvSpPr>
        <p:spPr>
          <a:xfrm>
            <a:off x="1537436" y="3722492"/>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D58CCD-FF96-D5C3-63B3-23D6876E5EC4}"/>
              </a:ext>
            </a:extLst>
          </p:cNvPr>
          <p:cNvSpPr/>
          <p:nvPr/>
        </p:nvSpPr>
        <p:spPr>
          <a:xfrm>
            <a:off x="2175825" y="3313767"/>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FFA0CC4-FCB2-38C0-7742-FFC4E80C2CE7}"/>
              </a:ext>
            </a:extLst>
          </p:cNvPr>
          <p:cNvSpPr/>
          <p:nvPr/>
        </p:nvSpPr>
        <p:spPr>
          <a:xfrm>
            <a:off x="2357618" y="3133767"/>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8313D6-CCF5-F111-B12E-45AAC53C812E}"/>
              </a:ext>
            </a:extLst>
          </p:cNvPr>
          <p:cNvSpPr/>
          <p:nvPr/>
        </p:nvSpPr>
        <p:spPr>
          <a:xfrm>
            <a:off x="1991031" y="3727661"/>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793D952-600C-625A-0EB3-C26CF9895809}"/>
              </a:ext>
            </a:extLst>
          </p:cNvPr>
          <p:cNvSpPr/>
          <p:nvPr/>
        </p:nvSpPr>
        <p:spPr>
          <a:xfrm>
            <a:off x="2458900" y="3727661"/>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A3ABE82-54AF-42AF-0E7C-142F1DC92A47}"/>
              </a:ext>
            </a:extLst>
          </p:cNvPr>
          <p:cNvSpPr/>
          <p:nvPr/>
        </p:nvSpPr>
        <p:spPr>
          <a:xfrm>
            <a:off x="2969128" y="3726033"/>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048A651-833A-6085-5FCC-2783657BC848}"/>
              </a:ext>
            </a:extLst>
          </p:cNvPr>
          <p:cNvSpPr/>
          <p:nvPr/>
        </p:nvSpPr>
        <p:spPr>
          <a:xfrm>
            <a:off x="3448402" y="3726033"/>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50C1E2-4077-63B5-016F-0102285C36A1}"/>
              </a:ext>
            </a:extLst>
          </p:cNvPr>
          <p:cNvSpPr/>
          <p:nvPr/>
        </p:nvSpPr>
        <p:spPr>
          <a:xfrm>
            <a:off x="3931727" y="3724169"/>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611102-96A3-AF10-65FF-E619449EEBCE}"/>
              </a:ext>
            </a:extLst>
          </p:cNvPr>
          <p:cNvSpPr/>
          <p:nvPr/>
        </p:nvSpPr>
        <p:spPr>
          <a:xfrm>
            <a:off x="4418708" y="3722492"/>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A435CE-F5A9-2170-7730-EE65873E5397}"/>
              </a:ext>
            </a:extLst>
          </p:cNvPr>
          <p:cNvSpPr/>
          <p:nvPr/>
        </p:nvSpPr>
        <p:spPr>
          <a:xfrm>
            <a:off x="2177618" y="313297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272F103-A6D1-5568-C862-CA0878C0F9C9}"/>
              </a:ext>
            </a:extLst>
          </p:cNvPr>
          <p:cNvSpPr/>
          <p:nvPr/>
        </p:nvSpPr>
        <p:spPr>
          <a:xfrm>
            <a:off x="3144347" y="3312723"/>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EE667AC-4636-D6DB-33F4-D648E9C08995}"/>
              </a:ext>
            </a:extLst>
          </p:cNvPr>
          <p:cNvSpPr/>
          <p:nvPr/>
        </p:nvSpPr>
        <p:spPr>
          <a:xfrm>
            <a:off x="3146140" y="3131935"/>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BBB738F-3CA2-375D-8CF6-4B143179A483}"/>
              </a:ext>
            </a:extLst>
          </p:cNvPr>
          <p:cNvSpPr/>
          <p:nvPr/>
        </p:nvSpPr>
        <p:spPr>
          <a:xfrm>
            <a:off x="3380434" y="3133716"/>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C8C971-0FAC-7EC2-B43D-755A3EA72399}"/>
              </a:ext>
            </a:extLst>
          </p:cNvPr>
          <p:cNvSpPr/>
          <p:nvPr/>
        </p:nvSpPr>
        <p:spPr>
          <a:xfrm>
            <a:off x="4294009" y="3131935"/>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EF3E863-1F1D-2020-BF54-F407B209E07E}"/>
              </a:ext>
            </a:extLst>
          </p:cNvPr>
          <p:cNvSpPr/>
          <p:nvPr/>
        </p:nvSpPr>
        <p:spPr>
          <a:xfrm>
            <a:off x="2717618" y="3314338"/>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4906732-FFA6-671F-4DE1-D0FC3274F399}"/>
              </a:ext>
            </a:extLst>
          </p:cNvPr>
          <p:cNvSpPr/>
          <p:nvPr/>
        </p:nvSpPr>
        <p:spPr>
          <a:xfrm>
            <a:off x="2719411" y="3133550"/>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363335D-779C-21EB-4A12-293C1ED37EB7}"/>
              </a:ext>
            </a:extLst>
          </p:cNvPr>
          <p:cNvSpPr/>
          <p:nvPr/>
        </p:nvSpPr>
        <p:spPr>
          <a:xfrm>
            <a:off x="3725981" y="331297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C9D12AD-4A55-21B9-50DE-DC8F587B4B7F}"/>
              </a:ext>
            </a:extLst>
          </p:cNvPr>
          <p:cNvSpPr/>
          <p:nvPr/>
        </p:nvSpPr>
        <p:spPr>
          <a:xfrm>
            <a:off x="3727774" y="3132191"/>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7C6EFC5-4AB1-BAE9-AAE2-E38E6444223A}"/>
              </a:ext>
            </a:extLst>
          </p:cNvPr>
          <p:cNvSpPr/>
          <p:nvPr/>
        </p:nvSpPr>
        <p:spPr>
          <a:xfrm>
            <a:off x="3918641" y="330780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F45DA93-E113-D7C4-2515-ED751D6E60DB}"/>
              </a:ext>
            </a:extLst>
          </p:cNvPr>
          <p:cNvSpPr/>
          <p:nvPr/>
        </p:nvSpPr>
        <p:spPr>
          <a:xfrm>
            <a:off x="3920434" y="3127016"/>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5EC4EF1-19DB-0959-1EBB-7CE5DB28E24E}"/>
              </a:ext>
            </a:extLst>
          </p:cNvPr>
          <p:cNvSpPr/>
          <p:nvPr/>
        </p:nvSpPr>
        <p:spPr>
          <a:xfrm>
            <a:off x="4107046" y="330780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C826DAD-F212-2466-0559-01C421FF7C55}"/>
              </a:ext>
            </a:extLst>
          </p:cNvPr>
          <p:cNvSpPr/>
          <p:nvPr/>
        </p:nvSpPr>
        <p:spPr>
          <a:xfrm>
            <a:off x="4108839" y="3127016"/>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A145D59-43CE-A121-4BE9-0571C7C82E34}"/>
              </a:ext>
            </a:extLst>
          </p:cNvPr>
          <p:cNvSpPr/>
          <p:nvPr/>
        </p:nvSpPr>
        <p:spPr>
          <a:xfrm>
            <a:off x="2901781" y="3314389"/>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572491D-937C-5EA1-D94B-99862DFC84E8}"/>
              </a:ext>
            </a:extLst>
          </p:cNvPr>
          <p:cNvSpPr/>
          <p:nvPr/>
        </p:nvSpPr>
        <p:spPr>
          <a:xfrm>
            <a:off x="2899411" y="3133258"/>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49745861-844A-FC2C-D3D5-6DD4736C3006}"/>
              </a:ext>
            </a:extLst>
          </p:cNvPr>
          <p:cNvSpPr/>
          <p:nvPr/>
        </p:nvSpPr>
        <p:spPr>
          <a:xfrm>
            <a:off x="1596330" y="3243557"/>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643FB34A-7559-883E-FFB4-344652A3A8B3}"/>
              </a:ext>
            </a:extLst>
          </p:cNvPr>
          <p:cNvCxnSpPr>
            <a:cxnSpLocks/>
            <a:stCxn id="69" idx="4"/>
            <a:endCxn id="5" idx="2"/>
          </p:cNvCxnSpPr>
          <p:nvPr/>
        </p:nvCxnSpPr>
        <p:spPr>
          <a:xfrm>
            <a:off x="1650330" y="3351557"/>
            <a:ext cx="4119" cy="14221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60F54F0-3E0C-4FF6-EBF8-72FB7D1DF6C6}"/>
              </a:ext>
            </a:extLst>
          </p:cNvPr>
          <p:cNvCxnSpPr>
            <a:cxnSpLocks/>
          </p:cNvCxnSpPr>
          <p:nvPr/>
        </p:nvCxnSpPr>
        <p:spPr>
          <a:xfrm flipH="1">
            <a:off x="1554198" y="3379023"/>
            <a:ext cx="89843" cy="11395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2774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245105" cy="2749156"/>
          </a:xfrm>
          <a:prstGeom prst="rect">
            <a:avLst/>
          </a:prstGeom>
        </p:spPr>
        <p:txBody>
          <a:bodyPr/>
          <a:lstStyle/>
          <a:p>
            <a:pPr marL="0" indent="0">
              <a:buClr>
                <a:srgbClr val="F47920"/>
              </a:buClr>
              <a:buNone/>
            </a:pPr>
            <a:r>
              <a:rPr lang="en-GB" sz="1800" dirty="0"/>
              <a:t>Keep getting these “outlier lorries” at a greater frequency than expected/normal.</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7CC7554A-81CE-6E51-7FF5-24C398108CFB}"/>
              </a:ext>
            </a:extLst>
          </p:cNvPr>
          <p:cNvSpPr/>
          <p:nvPr/>
        </p:nvSpPr>
        <p:spPr>
          <a:xfrm>
            <a:off x="2044962" y="2796815"/>
            <a:ext cx="2847278" cy="9292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B30829-D7AA-C38D-AF6F-9D1E55DF3224}"/>
              </a:ext>
            </a:extLst>
          </p:cNvPr>
          <p:cNvSpPr/>
          <p:nvPr/>
        </p:nvSpPr>
        <p:spPr>
          <a:xfrm>
            <a:off x="1303436" y="3049576"/>
            <a:ext cx="738000" cy="6765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D6FC5BDB-668D-6E80-7573-48029C105437}"/>
              </a:ext>
            </a:extLst>
          </p:cNvPr>
          <p:cNvSpPr/>
          <p:nvPr/>
        </p:nvSpPr>
        <p:spPr>
          <a:xfrm flipH="1">
            <a:off x="1323849" y="2796815"/>
            <a:ext cx="721112" cy="252761"/>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7247EE-756E-CAB8-B0C1-6172F5E42B92}"/>
              </a:ext>
            </a:extLst>
          </p:cNvPr>
          <p:cNvSpPr/>
          <p:nvPr/>
        </p:nvSpPr>
        <p:spPr>
          <a:xfrm>
            <a:off x="1472344" y="3167357"/>
            <a:ext cx="364210" cy="326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CEFED3-57E3-ACE5-4901-1EB8764C54D1}"/>
              </a:ext>
            </a:extLst>
          </p:cNvPr>
          <p:cNvSpPr/>
          <p:nvPr/>
        </p:nvSpPr>
        <p:spPr>
          <a:xfrm>
            <a:off x="2175825" y="2993347"/>
            <a:ext cx="2481419" cy="5004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D77CEF-E46E-B8C5-FB58-A9CFDDF2BFA1}"/>
              </a:ext>
            </a:extLst>
          </p:cNvPr>
          <p:cNvSpPr/>
          <p:nvPr/>
        </p:nvSpPr>
        <p:spPr>
          <a:xfrm>
            <a:off x="1537436" y="3722492"/>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D58CCD-FF96-D5C3-63B3-23D6876E5EC4}"/>
              </a:ext>
            </a:extLst>
          </p:cNvPr>
          <p:cNvSpPr/>
          <p:nvPr/>
        </p:nvSpPr>
        <p:spPr>
          <a:xfrm>
            <a:off x="2175825" y="3313767"/>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FFA0CC4-FCB2-38C0-7742-FFC4E80C2CE7}"/>
              </a:ext>
            </a:extLst>
          </p:cNvPr>
          <p:cNvSpPr/>
          <p:nvPr/>
        </p:nvSpPr>
        <p:spPr>
          <a:xfrm>
            <a:off x="2357618" y="3133767"/>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8313D6-CCF5-F111-B12E-45AAC53C812E}"/>
              </a:ext>
            </a:extLst>
          </p:cNvPr>
          <p:cNvSpPr/>
          <p:nvPr/>
        </p:nvSpPr>
        <p:spPr>
          <a:xfrm>
            <a:off x="1991031" y="3727661"/>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793D952-600C-625A-0EB3-C26CF9895809}"/>
              </a:ext>
            </a:extLst>
          </p:cNvPr>
          <p:cNvSpPr/>
          <p:nvPr/>
        </p:nvSpPr>
        <p:spPr>
          <a:xfrm>
            <a:off x="2458900" y="3727661"/>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A3ABE82-54AF-42AF-0E7C-142F1DC92A47}"/>
              </a:ext>
            </a:extLst>
          </p:cNvPr>
          <p:cNvSpPr/>
          <p:nvPr/>
        </p:nvSpPr>
        <p:spPr>
          <a:xfrm>
            <a:off x="2969128" y="3726033"/>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048A651-833A-6085-5FCC-2783657BC848}"/>
              </a:ext>
            </a:extLst>
          </p:cNvPr>
          <p:cNvSpPr/>
          <p:nvPr/>
        </p:nvSpPr>
        <p:spPr>
          <a:xfrm>
            <a:off x="3448402" y="3726033"/>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50C1E2-4077-63B5-016F-0102285C36A1}"/>
              </a:ext>
            </a:extLst>
          </p:cNvPr>
          <p:cNvSpPr/>
          <p:nvPr/>
        </p:nvSpPr>
        <p:spPr>
          <a:xfrm>
            <a:off x="3931727" y="3724169"/>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611102-96A3-AF10-65FF-E619449EEBCE}"/>
              </a:ext>
            </a:extLst>
          </p:cNvPr>
          <p:cNvSpPr/>
          <p:nvPr/>
        </p:nvSpPr>
        <p:spPr>
          <a:xfrm>
            <a:off x="4418708" y="3722492"/>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A435CE-F5A9-2170-7730-EE65873E5397}"/>
              </a:ext>
            </a:extLst>
          </p:cNvPr>
          <p:cNvSpPr/>
          <p:nvPr/>
        </p:nvSpPr>
        <p:spPr>
          <a:xfrm>
            <a:off x="2177618" y="313297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272F103-A6D1-5568-C862-CA0878C0F9C9}"/>
              </a:ext>
            </a:extLst>
          </p:cNvPr>
          <p:cNvSpPr/>
          <p:nvPr/>
        </p:nvSpPr>
        <p:spPr>
          <a:xfrm>
            <a:off x="3144347" y="3312723"/>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EE667AC-4636-D6DB-33F4-D648E9C08995}"/>
              </a:ext>
            </a:extLst>
          </p:cNvPr>
          <p:cNvSpPr/>
          <p:nvPr/>
        </p:nvSpPr>
        <p:spPr>
          <a:xfrm>
            <a:off x="3146140" y="3131935"/>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BBB738F-3CA2-375D-8CF6-4B143179A483}"/>
              </a:ext>
            </a:extLst>
          </p:cNvPr>
          <p:cNvSpPr/>
          <p:nvPr/>
        </p:nvSpPr>
        <p:spPr>
          <a:xfrm>
            <a:off x="3380434" y="3133716"/>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C8C971-0FAC-7EC2-B43D-755A3EA72399}"/>
              </a:ext>
            </a:extLst>
          </p:cNvPr>
          <p:cNvSpPr/>
          <p:nvPr/>
        </p:nvSpPr>
        <p:spPr>
          <a:xfrm>
            <a:off x="4294009" y="3131935"/>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EF3E863-1F1D-2020-BF54-F407B209E07E}"/>
              </a:ext>
            </a:extLst>
          </p:cNvPr>
          <p:cNvSpPr/>
          <p:nvPr/>
        </p:nvSpPr>
        <p:spPr>
          <a:xfrm>
            <a:off x="2717618" y="3314338"/>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4906732-FFA6-671F-4DE1-D0FC3274F399}"/>
              </a:ext>
            </a:extLst>
          </p:cNvPr>
          <p:cNvSpPr/>
          <p:nvPr/>
        </p:nvSpPr>
        <p:spPr>
          <a:xfrm>
            <a:off x="2719411" y="3133550"/>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363335D-779C-21EB-4A12-293C1ED37EB7}"/>
              </a:ext>
            </a:extLst>
          </p:cNvPr>
          <p:cNvSpPr/>
          <p:nvPr/>
        </p:nvSpPr>
        <p:spPr>
          <a:xfrm>
            <a:off x="3725981" y="331297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C9D12AD-4A55-21B9-50DE-DC8F587B4B7F}"/>
              </a:ext>
            </a:extLst>
          </p:cNvPr>
          <p:cNvSpPr/>
          <p:nvPr/>
        </p:nvSpPr>
        <p:spPr>
          <a:xfrm>
            <a:off x="3727774" y="3132191"/>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7C6EFC5-4AB1-BAE9-AAE2-E38E6444223A}"/>
              </a:ext>
            </a:extLst>
          </p:cNvPr>
          <p:cNvSpPr/>
          <p:nvPr/>
        </p:nvSpPr>
        <p:spPr>
          <a:xfrm>
            <a:off x="3918641" y="330780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F45DA93-E113-D7C4-2515-ED751D6E60DB}"/>
              </a:ext>
            </a:extLst>
          </p:cNvPr>
          <p:cNvSpPr/>
          <p:nvPr/>
        </p:nvSpPr>
        <p:spPr>
          <a:xfrm>
            <a:off x="3920434" y="3127016"/>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5EC4EF1-19DB-0959-1EBB-7CE5DB28E24E}"/>
              </a:ext>
            </a:extLst>
          </p:cNvPr>
          <p:cNvSpPr/>
          <p:nvPr/>
        </p:nvSpPr>
        <p:spPr>
          <a:xfrm>
            <a:off x="4107046" y="3307804"/>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C826DAD-F212-2466-0559-01C421FF7C55}"/>
              </a:ext>
            </a:extLst>
          </p:cNvPr>
          <p:cNvSpPr/>
          <p:nvPr/>
        </p:nvSpPr>
        <p:spPr>
          <a:xfrm>
            <a:off x="4108839" y="3127016"/>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A145D59-43CE-A121-4BE9-0571C7C82E34}"/>
              </a:ext>
            </a:extLst>
          </p:cNvPr>
          <p:cNvSpPr/>
          <p:nvPr/>
        </p:nvSpPr>
        <p:spPr>
          <a:xfrm>
            <a:off x="2901781" y="3314389"/>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572491D-937C-5EA1-D94B-99862DFC84E8}"/>
              </a:ext>
            </a:extLst>
          </p:cNvPr>
          <p:cNvSpPr/>
          <p:nvPr/>
        </p:nvSpPr>
        <p:spPr>
          <a:xfrm>
            <a:off x="2899411" y="3133258"/>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49745861-844A-FC2C-D3D5-6DD4736C3006}"/>
              </a:ext>
            </a:extLst>
          </p:cNvPr>
          <p:cNvSpPr/>
          <p:nvPr/>
        </p:nvSpPr>
        <p:spPr>
          <a:xfrm>
            <a:off x="1596330" y="3243557"/>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643FB34A-7559-883E-FFB4-344652A3A8B3}"/>
              </a:ext>
            </a:extLst>
          </p:cNvPr>
          <p:cNvCxnSpPr>
            <a:cxnSpLocks/>
            <a:stCxn id="69" idx="4"/>
            <a:endCxn id="5" idx="2"/>
          </p:cNvCxnSpPr>
          <p:nvPr/>
        </p:nvCxnSpPr>
        <p:spPr>
          <a:xfrm>
            <a:off x="1650330" y="3351557"/>
            <a:ext cx="4119" cy="14221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60F54F0-3E0C-4FF6-EBF8-72FB7D1DF6C6}"/>
              </a:ext>
            </a:extLst>
          </p:cNvPr>
          <p:cNvCxnSpPr>
            <a:cxnSpLocks/>
          </p:cNvCxnSpPr>
          <p:nvPr/>
        </p:nvCxnSpPr>
        <p:spPr>
          <a:xfrm flipH="1">
            <a:off x="1554198" y="3379023"/>
            <a:ext cx="89843" cy="113956"/>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3527C5D3-3A7E-87F5-5ACF-E53FB9BAB794}"/>
              </a:ext>
            </a:extLst>
          </p:cNvPr>
          <p:cNvSpPr txBox="1"/>
          <p:nvPr/>
        </p:nvSpPr>
        <p:spPr>
          <a:xfrm>
            <a:off x="5765463" y="2339853"/>
            <a:ext cx="2626871" cy="1815882"/>
          </a:xfrm>
          <a:prstGeom prst="rect">
            <a:avLst/>
          </a:prstGeom>
          <a:noFill/>
        </p:spPr>
        <p:txBody>
          <a:bodyPr wrap="square" rtlCol="0">
            <a:spAutoFit/>
          </a:bodyPr>
          <a:lstStyle/>
          <a:p>
            <a:r>
              <a:rPr lang="en-GB" sz="1600" dirty="0"/>
              <a:t>Can measure Statistical Heterogeneity by:</a:t>
            </a:r>
          </a:p>
          <a:p>
            <a:pPr marL="285750" indent="-285750">
              <a:buFont typeface="Arial" panose="020B0604020202020204" pitchFamily="34" charset="0"/>
              <a:buChar char="•"/>
            </a:pPr>
            <a:r>
              <a:rPr lang="en-GB" sz="1600" dirty="0"/>
              <a:t>weight</a:t>
            </a:r>
          </a:p>
          <a:p>
            <a:pPr marL="285750" indent="-285750">
              <a:buFont typeface="Arial" panose="020B0604020202020204" pitchFamily="34" charset="0"/>
              <a:buChar char="•"/>
            </a:pPr>
            <a:r>
              <a:rPr lang="en-GB" sz="1600" dirty="0"/>
              <a:t>volume/surface area</a:t>
            </a:r>
          </a:p>
          <a:p>
            <a:pPr marL="285750" indent="-285750">
              <a:buFont typeface="Arial" panose="020B0604020202020204" pitchFamily="34" charset="0"/>
              <a:buChar char="•"/>
            </a:pPr>
            <a:r>
              <a:rPr lang="en-GB" sz="1600" dirty="0"/>
              <a:t>time element (e.g. when the package was ordered)</a:t>
            </a:r>
          </a:p>
          <a:p>
            <a:pPr marL="285750" indent="-285750">
              <a:buFont typeface="Arial" panose="020B0604020202020204" pitchFamily="34" charset="0"/>
              <a:buChar char="•"/>
            </a:pPr>
            <a:r>
              <a:rPr lang="en-GB" sz="1600" dirty="0"/>
              <a:t>price</a:t>
            </a:r>
          </a:p>
        </p:txBody>
      </p:sp>
    </p:spTree>
    <p:extLst>
      <p:ext uri="{BB962C8B-B14F-4D97-AF65-F5344CB8AC3E}">
        <p14:creationId xmlns:p14="http://schemas.microsoft.com/office/powerpoint/2010/main" val="2188387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Cannot expect every lorry to have same/similar distribution of parcels.</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Tree>
    <p:extLst>
      <p:ext uri="{BB962C8B-B14F-4D97-AF65-F5344CB8AC3E}">
        <p14:creationId xmlns:p14="http://schemas.microsoft.com/office/powerpoint/2010/main" val="515651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Cannot expect every lorry to have same/similar distribution of parcels.</a:t>
            </a:r>
          </a:p>
          <a:p>
            <a:pPr marL="0" indent="0">
              <a:buClr>
                <a:srgbClr val="F47920"/>
              </a:buClr>
              <a:buNone/>
            </a:pPr>
            <a:r>
              <a:rPr lang="en-GB" sz="1800" dirty="0"/>
              <a:t>But </a:t>
            </a:r>
            <a:r>
              <a:rPr lang="en-GB" sz="1800" b="1" dirty="0"/>
              <a:t>they all have to handle all types of loads</a:t>
            </a:r>
            <a:r>
              <a:rPr lang="en-GB" sz="1800" dirty="0"/>
              <a:t>.</a:t>
            </a:r>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Tree>
    <p:extLst>
      <p:ext uri="{BB962C8B-B14F-4D97-AF65-F5344CB8AC3E}">
        <p14:creationId xmlns:p14="http://schemas.microsoft.com/office/powerpoint/2010/main" val="2520372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Cannot expect every lorry to have same/similar distribution of parcels.</a:t>
            </a:r>
          </a:p>
          <a:p>
            <a:pPr marL="0" indent="0">
              <a:buClr>
                <a:srgbClr val="F47920"/>
              </a:buClr>
              <a:buNone/>
            </a:pPr>
            <a:r>
              <a:rPr lang="en-GB" sz="1800" dirty="0"/>
              <a:t>But </a:t>
            </a:r>
            <a:r>
              <a:rPr lang="en-GB" sz="1800" b="1" dirty="0"/>
              <a:t>they all have to handle all types of loads</a:t>
            </a:r>
            <a:r>
              <a:rPr lang="en-GB" sz="1800" dirty="0"/>
              <a:t>.</a:t>
            </a:r>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7CC7554A-81CE-6E51-7FF5-24C398108CFB}"/>
              </a:ext>
            </a:extLst>
          </p:cNvPr>
          <p:cNvSpPr/>
          <p:nvPr/>
        </p:nvSpPr>
        <p:spPr>
          <a:xfrm>
            <a:off x="2207689" y="2727074"/>
            <a:ext cx="2847278" cy="9292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B30829-D7AA-C38D-AF6F-9D1E55DF3224}"/>
              </a:ext>
            </a:extLst>
          </p:cNvPr>
          <p:cNvSpPr/>
          <p:nvPr/>
        </p:nvSpPr>
        <p:spPr>
          <a:xfrm>
            <a:off x="1466163" y="2979835"/>
            <a:ext cx="738000" cy="6765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D6FC5BDB-668D-6E80-7573-48029C105437}"/>
              </a:ext>
            </a:extLst>
          </p:cNvPr>
          <p:cNvSpPr/>
          <p:nvPr/>
        </p:nvSpPr>
        <p:spPr>
          <a:xfrm flipH="1">
            <a:off x="1486576" y="2727074"/>
            <a:ext cx="721112" cy="252761"/>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7247EE-756E-CAB8-B0C1-6172F5E42B92}"/>
              </a:ext>
            </a:extLst>
          </p:cNvPr>
          <p:cNvSpPr/>
          <p:nvPr/>
        </p:nvSpPr>
        <p:spPr>
          <a:xfrm>
            <a:off x="1635071" y="3097616"/>
            <a:ext cx="364210" cy="326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CEFED3-57E3-ACE5-4901-1EB8764C54D1}"/>
              </a:ext>
            </a:extLst>
          </p:cNvPr>
          <p:cNvSpPr/>
          <p:nvPr/>
        </p:nvSpPr>
        <p:spPr>
          <a:xfrm>
            <a:off x="2338552" y="2923606"/>
            <a:ext cx="2481419" cy="5004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D77CEF-E46E-B8C5-FB58-A9CFDDF2BFA1}"/>
              </a:ext>
            </a:extLst>
          </p:cNvPr>
          <p:cNvSpPr/>
          <p:nvPr/>
        </p:nvSpPr>
        <p:spPr>
          <a:xfrm>
            <a:off x="1700163" y="3652751"/>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D58CCD-FF96-D5C3-63B3-23D6876E5EC4}"/>
              </a:ext>
            </a:extLst>
          </p:cNvPr>
          <p:cNvSpPr/>
          <p:nvPr/>
        </p:nvSpPr>
        <p:spPr>
          <a:xfrm>
            <a:off x="2338552" y="3244026"/>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FFA0CC4-FCB2-38C0-7742-FFC4E80C2CE7}"/>
              </a:ext>
            </a:extLst>
          </p:cNvPr>
          <p:cNvSpPr/>
          <p:nvPr/>
        </p:nvSpPr>
        <p:spPr>
          <a:xfrm>
            <a:off x="2520345" y="3064026"/>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8313D6-CCF5-F111-B12E-45AAC53C812E}"/>
              </a:ext>
            </a:extLst>
          </p:cNvPr>
          <p:cNvSpPr/>
          <p:nvPr/>
        </p:nvSpPr>
        <p:spPr>
          <a:xfrm>
            <a:off x="2153758" y="3657920"/>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793D952-600C-625A-0EB3-C26CF9895809}"/>
              </a:ext>
            </a:extLst>
          </p:cNvPr>
          <p:cNvSpPr/>
          <p:nvPr/>
        </p:nvSpPr>
        <p:spPr>
          <a:xfrm>
            <a:off x="2621627" y="3657920"/>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A3ABE82-54AF-42AF-0E7C-142F1DC92A47}"/>
              </a:ext>
            </a:extLst>
          </p:cNvPr>
          <p:cNvSpPr/>
          <p:nvPr/>
        </p:nvSpPr>
        <p:spPr>
          <a:xfrm>
            <a:off x="3131855" y="3656292"/>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048A651-833A-6085-5FCC-2783657BC848}"/>
              </a:ext>
            </a:extLst>
          </p:cNvPr>
          <p:cNvSpPr/>
          <p:nvPr/>
        </p:nvSpPr>
        <p:spPr>
          <a:xfrm>
            <a:off x="3611129" y="3656292"/>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50C1E2-4077-63B5-016F-0102285C36A1}"/>
              </a:ext>
            </a:extLst>
          </p:cNvPr>
          <p:cNvSpPr/>
          <p:nvPr/>
        </p:nvSpPr>
        <p:spPr>
          <a:xfrm>
            <a:off x="4094454" y="3654428"/>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611102-96A3-AF10-65FF-E619449EEBCE}"/>
              </a:ext>
            </a:extLst>
          </p:cNvPr>
          <p:cNvSpPr/>
          <p:nvPr/>
        </p:nvSpPr>
        <p:spPr>
          <a:xfrm>
            <a:off x="4581435" y="3652751"/>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A435CE-F5A9-2170-7730-EE65873E5397}"/>
              </a:ext>
            </a:extLst>
          </p:cNvPr>
          <p:cNvSpPr/>
          <p:nvPr/>
        </p:nvSpPr>
        <p:spPr>
          <a:xfrm>
            <a:off x="2340345" y="3063238"/>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272F103-A6D1-5568-C862-CA0878C0F9C9}"/>
              </a:ext>
            </a:extLst>
          </p:cNvPr>
          <p:cNvSpPr/>
          <p:nvPr/>
        </p:nvSpPr>
        <p:spPr>
          <a:xfrm>
            <a:off x="3307074" y="3242982"/>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EE667AC-4636-D6DB-33F4-D648E9C08995}"/>
              </a:ext>
            </a:extLst>
          </p:cNvPr>
          <p:cNvSpPr/>
          <p:nvPr/>
        </p:nvSpPr>
        <p:spPr>
          <a:xfrm>
            <a:off x="3308867" y="3062194"/>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BBB738F-3CA2-375D-8CF6-4B143179A483}"/>
              </a:ext>
            </a:extLst>
          </p:cNvPr>
          <p:cNvSpPr/>
          <p:nvPr/>
        </p:nvSpPr>
        <p:spPr>
          <a:xfrm>
            <a:off x="3543161" y="3063975"/>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C8C971-0FAC-7EC2-B43D-755A3EA72399}"/>
              </a:ext>
            </a:extLst>
          </p:cNvPr>
          <p:cNvSpPr/>
          <p:nvPr/>
        </p:nvSpPr>
        <p:spPr>
          <a:xfrm>
            <a:off x="4456736" y="3062194"/>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EF3E863-1F1D-2020-BF54-F407B209E07E}"/>
              </a:ext>
            </a:extLst>
          </p:cNvPr>
          <p:cNvSpPr/>
          <p:nvPr/>
        </p:nvSpPr>
        <p:spPr>
          <a:xfrm>
            <a:off x="2880345" y="3244597"/>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4906732-FFA6-671F-4DE1-D0FC3274F399}"/>
              </a:ext>
            </a:extLst>
          </p:cNvPr>
          <p:cNvSpPr/>
          <p:nvPr/>
        </p:nvSpPr>
        <p:spPr>
          <a:xfrm>
            <a:off x="2882138" y="306380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363335D-779C-21EB-4A12-293C1ED37EB7}"/>
              </a:ext>
            </a:extLst>
          </p:cNvPr>
          <p:cNvSpPr/>
          <p:nvPr/>
        </p:nvSpPr>
        <p:spPr>
          <a:xfrm>
            <a:off x="3888708" y="3243238"/>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C9D12AD-4A55-21B9-50DE-DC8F587B4B7F}"/>
              </a:ext>
            </a:extLst>
          </p:cNvPr>
          <p:cNvSpPr/>
          <p:nvPr/>
        </p:nvSpPr>
        <p:spPr>
          <a:xfrm>
            <a:off x="3890501" y="3062450"/>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7C6EFC5-4AB1-BAE9-AAE2-E38E6444223A}"/>
              </a:ext>
            </a:extLst>
          </p:cNvPr>
          <p:cNvSpPr/>
          <p:nvPr/>
        </p:nvSpPr>
        <p:spPr>
          <a:xfrm>
            <a:off x="4081368" y="3238063"/>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F45DA93-E113-D7C4-2515-ED751D6E60DB}"/>
              </a:ext>
            </a:extLst>
          </p:cNvPr>
          <p:cNvSpPr/>
          <p:nvPr/>
        </p:nvSpPr>
        <p:spPr>
          <a:xfrm>
            <a:off x="4083161" y="3057275"/>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5EC4EF1-19DB-0959-1EBB-7CE5DB28E24E}"/>
              </a:ext>
            </a:extLst>
          </p:cNvPr>
          <p:cNvSpPr/>
          <p:nvPr/>
        </p:nvSpPr>
        <p:spPr>
          <a:xfrm>
            <a:off x="4269773" y="3238063"/>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C826DAD-F212-2466-0559-01C421FF7C55}"/>
              </a:ext>
            </a:extLst>
          </p:cNvPr>
          <p:cNvSpPr/>
          <p:nvPr/>
        </p:nvSpPr>
        <p:spPr>
          <a:xfrm>
            <a:off x="4271566" y="3057275"/>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A145D59-43CE-A121-4BE9-0571C7C82E34}"/>
              </a:ext>
            </a:extLst>
          </p:cNvPr>
          <p:cNvSpPr/>
          <p:nvPr/>
        </p:nvSpPr>
        <p:spPr>
          <a:xfrm>
            <a:off x="3064508" y="3244648"/>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572491D-937C-5EA1-D94B-99862DFC84E8}"/>
              </a:ext>
            </a:extLst>
          </p:cNvPr>
          <p:cNvSpPr/>
          <p:nvPr/>
        </p:nvSpPr>
        <p:spPr>
          <a:xfrm>
            <a:off x="3062138" y="3063517"/>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49745861-844A-FC2C-D3D5-6DD4736C3006}"/>
              </a:ext>
            </a:extLst>
          </p:cNvPr>
          <p:cNvSpPr/>
          <p:nvPr/>
        </p:nvSpPr>
        <p:spPr>
          <a:xfrm>
            <a:off x="1759057" y="3173816"/>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643FB34A-7559-883E-FFB4-344652A3A8B3}"/>
              </a:ext>
            </a:extLst>
          </p:cNvPr>
          <p:cNvCxnSpPr>
            <a:cxnSpLocks/>
            <a:stCxn id="69" idx="4"/>
            <a:endCxn id="5" idx="2"/>
          </p:cNvCxnSpPr>
          <p:nvPr/>
        </p:nvCxnSpPr>
        <p:spPr>
          <a:xfrm>
            <a:off x="1813057" y="3281816"/>
            <a:ext cx="4119" cy="14221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60F54F0-3E0C-4FF6-EBF8-72FB7D1DF6C6}"/>
              </a:ext>
            </a:extLst>
          </p:cNvPr>
          <p:cNvCxnSpPr>
            <a:cxnSpLocks/>
          </p:cNvCxnSpPr>
          <p:nvPr/>
        </p:nvCxnSpPr>
        <p:spPr>
          <a:xfrm flipH="1">
            <a:off x="1716925" y="3309282"/>
            <a:ext cx="89843" cy="11395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363825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Cannot expect every lorry to have same/similar distribution of parcels.</a:t>
            </a:r>
          </a:p>
          <a:p>
            <a:pPr marL="0" indent="0">
              <a:buClr>
                <a:srgbClr val="F47920"/>
              </a:buClr>
              <a:buNone/>
            </a:pPr>
            <a:r>
              <a:rPr lang="en-GB" sz="1800" dirty="0"/>
              <a:t>But </a:t>
            </a:r>
            <a:r>
              <a:rPr lang="en-GB" sz="1800" b="1" dirty="0"/>
              <a:t>they all have to handle all types of loads</a:t>
            </a:r>
            <a:r>
              <a:rPr lang="en-GB" sz="1800" dirty="0"/>
              <a:t>.</a:t>
            </a:r>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r>
              <a:rPr lang="en-GB" sz="1800" dirty="0"/>
              <a:t>Same applies to an algorithm!</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using the “lorry” analogy</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7CC7554A-81CE-6E51-7FF5-24C398108CFB}"/>
              </a:ext>
            </a:extLst>
          </p:cNvPr>
          <p:cNvSpPr/>
          <p:nvPr/>
        </p:nvSpPr>
        <p:spPr>
          <a:xfrm>
            <a:off x="2207689" y="2727074"/>
            <a:ext cx="2847278" cy="9292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6B30829-D7AA-C38D-AF6F-9D1E55DF3224}"/>
              </a:ext>
            </a:extLst>
          </p:cNvPr>
          <p:cNvSpPr/>
          <p:nvPr/>
        </p:nvSpPr>
        <p:spPr>
          <a:xfrm>
            <a:off x="1466163" y="2979835"/>
            <a:ext cx="738000" cy="67650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ight Triangle 3">
            <a:extLst>
              <a:ext uri="{FF2B5EF4-FFF2-40B4-BE49-F238E27FC236}">
                <a16:creationId xmlns:a16="http://schemas.microsoft.com/office/drawing/2014/main" id="{D6FC5BDB-668D-6E80-7573-48029C105437}"/>
              </a:ext>
            </a:extLst>
          </p:cNvPr>
          <p:cNvSpPr/>
          <p:nvPr/>
        </p:nvSpPr>
        <p:spPr>
          <a:xfrm flipH="1">
            <a:off x="1486576" y="2727074"/>
            <a:ext cx="721112" cy="252761"/>
          </a:xfrm>
          <a:prstGeom prst="r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D7247EE-756E-CAB8-B0C1-6172F5E42B92}"/>
              </a:ext>
            </a:extLst>
          </p:cNvPr>
          <p:cNvSpPr/>
          <p:nvPr/>
        </p:nvSpPr>
        <p:spPr>
          <a:xfrm>
            <a:off x="1635071" y="3097616"/>
            <a:ext cx="364210" cy="32641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2CEFED3-57E3-ACE5-4901-1EB8764C54D1}"/>
              </a:ext>
            </a:extLst>
          </p:cNvPr>
          <p:cNvSpPr/>
          <p:nvPr/>
        </p:nvSpPr>
        <p:spPr>
          <a:xfrm>
            <a:off x="2338552" y="2923606"/>
            <a:ext cx="2481419" cy="5004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FD77CEF-E46E-B8C5-FB58-A9CFDDF2BFA1}"/>
              </a:ext>
            </a:extLst>
          </p:cNvPr>
          <p:cNvSpPr/>
          <p:nvPr/>
        </p:nvSpPr>
        <p:spPr>
          <a:xfrm>
            <a:off x="1700163" y="3652751"/>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0D58CCD-FF96-D5C3-63B3-23D6876E5EC4}"/>
              </a:ext>
            </a:extLst>
          </p:cNvPr>
          <p:cNvSpPr/>
          <p:nvPr/>
        </p:nvSpPr>
        <p:spPr>
          <a:xfrm>
            <a:off x="2338552" y="3244026"/>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FFA0CC4-FCB2-38C0-7742-FFC4E80C2CE7}"/>
              </a:ext>
            </a:extLst>
          </p:cNvPr>
          <p:cNvSpPr/>
          <p:nvPr/>
        </p:nvSpPr>
        <p:spPr>
          <a:xfrm>
            <a:off x="2520345" y="3064026"/>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8313D6-CCF5-F111-B12E-45AAC53C812E}"/>
              </a:ext>
            </a:extLst>
          </p:cNvPr>
          <p:cNvSpPr/>
          <p:nvPr/>
        </p:nvSpPr>
        <p:spPr>
          <a:xfrm>
            <a:off x="2153758" y="3657920"/>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793D952-600C-625A-0EB3-C26CF9895809}"/>
              </a:ext>
            </a:extLst>
          </p:cNvPr>
          <p:cNvSpPr/>
          <p:nvPr/>
        </p:nvSpPr>
        <p:spPr>
          <a:xfrm>
            <a:off x="2621627" y="3657920"/>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9A3ABE82-54AF-42AF-0E7C-142F1DC92A47}"/>
              </a:ext>
            </a:extLst>
          </p:cNvPr>
          <p:cNvSpPr/>
          <p:nvPr/>
        </p:nvSpPr>
        <p:spPr>
          <a:xfrm>
            <a:off x="3131855" y="3656292"/>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D048A651-833A-6085-5FCC-2783657BC848}"/>
              </a:ext>
            </a:extLst>
          </p:cNvPr>
          <p:cNvSpPr/>
          <p:nvPr/>
        </p:nvSpPr>
        <p:spPr>
          <a:xfrm>
            <a:off x="3611129" y="3656292"/>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E50C1E2-4077-63B5-016F-0102285C36A1}"/>
              </a:ext>
            </a:extLst>
          </p:cNvPr>
          <p:cNvSpPr/>
          <p:nvPr/>
        </p:nvSpPr>
        <p:spPr>
          <a:xfrm>
            <a:off x="4094454" y="3654428"/>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74611102-96A3-AF10-65FF-E619449EEBCE}"/>
              </a:ext>
            </a:extLst>
          </p:cNvPr>
          <p:cNvSpPr/>
          <p:nvPr/>
        </p:nvSpPr>
        <p:spPr>
          <a:xfrm>
            <a:off x="4581435" y="3652751"/>
            <a:ext cx="270000" cy="270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A435CE-F5A9-2170-7730-EE65873E5397}"/>
              </a:ext>
            </a:extLst>
          </p:cNvPr>
          <p:cNvSpPr/>
          <p:nvPr/>
        </p:nvSpPr>
        <p:spPr>
          <a:xfrm>
            <a:off x="2340345" y="3063238"/>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272F103-A6D1-5568-C862-CA0878C0F9C9}"/>
              </a:ext>
            </a:extLst>
          </p:cNvPr>
          <p:cNvSpPr/>
          <p:nvPr/>
        </p:nvSpPr>
        <p:spPr>
          <a:xfrm>
            <a:off x="3307074" y="3242982"/>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4EE667AC-4636-D6DB-33F4-D648E9C08995}"/>
              </a:ext>
            </a:extLst>
          </p:cNvPr>
          <p:cNvSpPr/>
          <p:nvPr/>
        </p:nvSpPr>
        <p:spPr>
          <a:xfrm>
            <a:off x="3308867" y="3062194"/>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BBB738F-3CA2-375D-8CF6-4B143179A483}"/>
              </a:ext>
            </a:extLst>
          </p:cNvPr>
          <p:cNvSpPr/>
          <p:nvPr/>
        </p:nvSpPr>
        <p:spPr>
          <a:xfrm>
            <a:off x="3543161" y="3063975"/>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AC8C971-0FAC-7EC2-B43D-755A3EA72399}"/>
              </a:ext>
            </a:extLst>
          </p:cNvPr>
          <p:cNvSpPr/>
          <p:nvPr/>
        </p:nvSpPr>
        <p:spPr>
          <a:xfrm>
            <a:off x="4456736" y="3062194"/>
            <a:ext cx="360000" cy="360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EF3E863-1F1D-2020-BF54-F407B209E07E}"/>
              </a:ext>
            </a:extLst>
          </p:cNvPr>
          <p:cNvSpPr/>
          <p:nvPr/>
        </p:nvSpPr>
        <p:spPr>
          <a:xfrm>
            <a:off x="2880345" y="3244597"/>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D4906732-FFA6-671F-4DE1-D0FC3274F399}"/>
              </a:ext>
            </a:extLst>
          </p:cNvPr>
          <p:cNvSpPr/>
          <p:nvPr/>
        </p:nvSpPr>
        <p:spPr>
          <a:xfrm>
            <a:off x="2882138" y="3063809"/>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363335D-779C-21EB-4A12-293C1ED37EB7}"/>
              </a:ext>
            </a:extLst>
          </p:cNvPr>
          <p:cNvSpPr/>
          <p:nvPr/>
        </p:nvSpPr>
        <p:spPr>
          <a:xfrm>
            <a:off x="3888708" y="3243238"/>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6C9D12AD-4A55-21B9-50DE-DC8F587B4B7F}"/>
              </a:ext>
            </a:extLst>
          </p:cNvPr>
          <p:cNvSpPr/>
          <p:nvPr/>
        </p:nvSpPr>
        <p:spPr>
          <a:xfrm>
            <a:off x="3890501" y="3062450"/>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D7C6EFC5-4AB1-BAE9-AAE2-E38E6444223A}"/>
              </a:ext>
            </a:extLst>
          </p:cNvPr>
          <p:cNvSpPr/>
          <p:nvPr/>
        </p:nvSpPr>
        <p:spPr>
          <a:xfrm>
            <a:off x="4081368" y="3238063"/>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EF45DA93-E113-D7C4-2515-ED751D6E60DB}"/>
              </a:ext>
            </a:extLst>
          </p:cNvPr>
          <p:cNvSpPr/>
          <p:nvPr/>
        </p:nvSpPr>
        <p:spPr>
          <a:xfrm>
            <a:off x="4083161" y="3057275"/>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95EC4EF1-19DB-0959-1EBB-7CE5DB28E24E}"/>
              </a:ext>
            </a:extLst>
          </p:cNvPr>
          <p:cNvSpPr/>
          <p:nvPr/>
        </p:nvSpPr>
        <p:spPr>
          <a:xfrm>
            <a:off x="4269773" y="3238063"/>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BC826DAD-F212-2466-0559-01C421FF7C55}"/>
              </a:ext>
            </a:extLst>
          </p:cNvPr>
          <p:cNvSpPr/>
          <p:nvPr/>
        </p:nvSpPr>
        <p:spPr>
          <a:xfrm>
            <a:off x="4271566" y="3057275"/>
            <a:ext cx="180000" cy="18000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8A145D59-43CE-A121-4BE9-0571C7C82E34}"/>
              </a:ext>
            </a:extLst>
          </p:cNvPr>
          <p:cNvSpPr/>
          <p:nvPr/>
        </p:nvSpPr>
        <p:spPr>
          <a:xfrm>
            <a:off x="3064508" y="3244648"/>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3572491D-937C-5EA1-D94B-99862DFC84E8}"/>
              </a:ext>
            </a:extLst>
          </p:cNvPr>
          <p:cNvSpPr/>
          <p:nvPr/>
        </p:nvSpPr>
        <p:spPr>
          <a:xfrm>
            <a:off x="3062138" y="3063517"/>
            <a:ext cx="236087" cy="182830"/>
          </a:xfrm>
          <a:prstGeom prst="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49745861-844A-FC2C-D3D5-6DD4736C3006}"/>
              </a:ext>
            </a:extLst>
          </p:cNvPr>
          <p:cNvSpPr/>
          <p:nvPr/>
        </p:nvSpPr>
        <p:spPr>
          <a:xfrm>
            <a:off x="1759057" y="3173816"/>
            <a:ext cx="108000" cy="1080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643FB34A-7559-883E-FFB4-344652A3A8B3}"/>
              </a:ext>
            </a:extLst>
          </p:cNvPr>
          <p:cNvCxnSpPr>
            <a:cxnSpLocks/>
            <a:stCxn id="69" idx="4"/>
            <a:endCxn id="5" idx="2"/>
          </p:cNvCxnSpPr>
          <p:nvPr/>
        </p:nvCxnSpPr>
        <p:spPr>
          <a:xfrm>
            <a:off x="1813057" y="3281816"/>
            <a:ext cx="4119" cy="142210"/>
          </a:xfrm>
          <a:prstGeom prst="line">
            <a:avLst/>
          </a:prstGeom>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260F54F0-3E0C-4FF6-EBF8-72FB7D1DF6C6}"/>
              </a:ext>
            </a:extLst>
          </p:cNvPr>
          <p:cNvCxnSpPr>
            <a:cxnSpLocks/>
          </p:cNvCxnSpPr>
          <p:nvPr/>
        </p:nvCxnSpPr>
        <p:spPr>
          <a:xfrm flipH="1">
            <a:off x="1716925" y="3309282"/>
            <a:ext cx="89843" cy="113956"/>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13194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for an algorithm</a:t>
            </a:r>
          </a:p>
          <a:p>
            <a:endParaRPr lang="en-US" dirty="0">
              <a:solidFill>
                <a:srgbClr val="00B2DD"/>
              </a:solidFill>
              <a:latin typeface="+mn-lt"/>
            </a:endParaRPr>
          </a:p>
        </p:txBody>
      </p:sp>
    </p:spTree>
    <p:extLst>
      <p:ext uri="{BB962C8B-B14F-4D97-AF65-F5344CB8AC3E}">
        <p14:creationId xmlns:p14="http://schemas.microsoft.com/office/powerpoint/2010/main" val="1873366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Needs to handle the data no matter the statistical heterogeneity.</a:t>
            </a: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for an algorithm</a:t>
            </a:r>
          </a:p>
          <a:p>
            <a:endParaRPr lang="en-US" dirty="0">
              <a:solidFill>
                <a:srgbClr val="00B2DD"/>
              </a:solidFill>
              <a:latin typeface="+mn-lt"/>
            </a:endParaRPr>
          </a:p>
        </p:txBody>
      </p:sp>
    </p:spTree>
    <p:extLst>
      <p:ext uri="{BB962C8B-B14F-4D97-AF65-F5344CB8AC3E}">
        <p14:creationId xmlns:p14="http://schemas.microsoft.com/office/powerpoint/2010/main" val="1888348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Needs to handle the data no matter the statistical heterogeneity.</a:t>
            </a:r>
          </a:p>
          <a:p>
            <a:pPr marL="0" indent="0">
              <a:buClr>
                <a:srgbClr val="F47920"/>
              </a:buClr>
              <a:buNone/>
            </a:pPr>
            <a:r>
              <a:rPr lang="en-GB" sz="1800" b="1" dirty="0"/>
              <a:t>First step: how to measure the statistical heterogeneity?</a:t>
            </a:r>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for an algorithm</a:t>
            </a:r>
          </a:p>
          <a:p>
            <a:endParaRPr lang="en-US" dirty="0">
              <a:solidFill>
                <a:srgbClr val="00B2DD"/>
              </a:solidFill>
              <a:latin typeface="+mn-lt"/>
            </a:endParaRPr>
          </a:p>
        </p:txBody>
      </p:sp>
    </p:spTree>
    <p:extLst>
      <p:ext uri="{BB962C8B-B14F-4D97-AF65-F5344CB8AC3E}">
        <p14:creationId xmlns:p14="http://schemas.microsoft.com/office/powerpoint/2010/main" val="3096900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Needs to handle the data no matter the statistical heterogeneity.</a:t>
            </a:r>
          </a:p>
          <a:p>
            <a:pPr marL="0" indent="0">
              <a:buClr>
                <a:srgbClr val="F47920"/>
              </a:buClr>
              <a:buNone/>
            </a:pPr>
            <a:r>
              <a:rPr lang="en-GB" sz="1800" b="1" dirty="0"/>
              <a:t>First step: how to measure the statistical heterogeneity?</a:t>
            </a:r>
          </a:p>
          <a:p>
            <a:pPr marL="0" indent="0">
              <a:buClr>
                <a:srgbClr val="F47920"/>
              </a:buClr>
              <a:buNone/>
            </a:pPr>
            <a:endParaRPr lang="en-GB" sz="1800" dirty="0"/>
          </a:p>
          <a:p>
            <a:pPr marL="0" indent="0">
              <a:buClr>
                <a:srgbClr val="F47920"/>
              </a:buClr>
              <a:buNone/>
            </a:pPr>
            <a:r>
              <a:rPr lang="en-GB" sz="1800" dirty="0"/>
              <a:t>Historically:</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for an algorithm</a:t>
            </a:r>
          </a:p>
          <a:p>
            <a:endParaRPr lang="en-US" dirty="0">
              <a:solidFill>
                <a:srgbClr val="00B2DD"/>
              </a:solidFill>
              <a:latin typeface="+mn-lt"/>
            </a:endParaRPr>
          </a:p>
        </p:txBody>
      </p:sp>
    </p:spTree>
    <p:extLst>
      <p:ext uri="{BB962C8B-B14F-4D97-AF65-F5344CB8AC3E}">
        <p14:creationId xmlns:p14="http://schemas.microsoft.com/office/powerpoint/2010/main" val="1398862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152047" cy="300082"/>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endParaRPr lang="en-US" dirty="0"/>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152047" cy="300082"/>
              </a:xfrm>
              <a:prstGeom prst="rect">
                <a:avLst/>
              </a:prstGeom>
              <a:blipFill>
                <a:blip r:embed="rId3"/>
                <a:stretch>
                  <a:fillRect l="-1587" t="-2041" b="-22449"/>
                </a:stretch>
              </a:blipFill>
            </p:spPr>
            <p:txBody>
              <a:bodyPr/>
              <a:lstStyle/>
              <a:p>
                <a:r>
                  <a:rPr lang="en-US">
                    <a:noFill/>
                  </a:rPr>
                  <a:t> </a:t>
                </a:r>
              </a:p>
            </p:txBody>
          </p:sp>
        </mc:Fallback>
      </mc:AlternateContent>
    </p:spTree>
    <p:extLst>
      <p:ext uri="{BB962C8B-B14F-4D97-AF65-F5344CB8AC3E}">
        <p14:creationId xmlns:p14="http://schemas.microsoft.com/office/powerpoint/2010/main" val="15273119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Needs to handle the data no matter the statistical heterogeneity.</a:t>
            </a:r>
          </a:p>
          <a:p>
            <a:pPr marL="0" indent="0">
              <a:buClr>
                <a:srgbClr val="F47920"/>
              </a:buClr>
              <a:buNone/>
            </a:pPr>
            <a:r>
              <a:rPr lang="en-GB" sz="1800" b="1" dirty="0"/>
              <a:t>First step: how to measure the statistical heterogeneity?</a:t>
            </a:r>
          </a:p>
          <a:p>
            <a:pPr marL="0" indent="0">
              <a:buClr>
                <a:srgbClr val="F47920"/>
              </a:buClr>
              <a:buNone/>
            </a:pPr>
            <a:endParaRPr lang="en-GB" sz="1800" dirty="0"/>
          </a:p>
          <a:p>
            <a:pPr marL="0" indent="0">
              <a:buClr>
                <a:srgbClr val="F47920"/>
              </a:buClr>
              <a:buNone/>
            </a:pPr>
            <a:r>
              <a:rPr lang="en-GB" sz="1800" dirty="0"/>
              <a:t>Historically:</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for an algorithm</a:t>
            </a:r>
          </a:p>
          <a:p>
            <a:endParaRPr lang="en-US" dirty="0">
              <a:solidFill>
                <a:srgbClr val="00B2DD"/>
              </a:solidFill>
              <a:latin typeface="+mn-lt"/>
            </a:endParaRPr>
          </a:p>
        </p:txBody>
      </p:sp>
      <p:sp>
        <p:nvSpPr>
          <p:cNvPr id="12" name="TextBox 11">
            <a:extLst>
              <a:ext uri="{FF2B5EF4-FFF2-40B4-BE49-F238E27FC236}">
                <a16:creationId xmlns:a16="http://schemas.microsoft.com/office/drawing/2014/main" id="{CCDB9FA8-EA2E-CE23-60C2-38C350E643D6}"/>
              </a:ext>
            </a:extLst>
          </p:cNvPr>
          <p:cNvSpPr txBox="1"/>
          <p:nvPr/>
        </p:nvSpPr>
        <p:spPr>
          <a:xfrm>
            <a:off x="2836190" y="2905933"/>
            <a:ext cx="1193369" cy="507831"/>
          </a:xfrm>
          <a:prstGeom prst="rect">
            <a:avLst/>
          </a:prstGeom>
          <a:noFill/>
        </p:spPr>
        <p:txBody>
          <a:bodyPr wrap="square" rtlCol="0">
            <a:spAutoFit/>
          </a:bodyPr>
          <a:lstStyle/>
          <a:p>
            <a:r>
              <a:rPr lang="en-GB" dirty="0"/>
              <a:t>Statistical Heterogeneity</a:t>
            </a:r>
            <a:endParaRPr lang="en-US" dirty="0"/>
          </a:p>
        </p:txBody>
      </p:sp>
      <p:sp>
        <p:nvSpPr>
          <p:cNvPr id="14" name="Arrow: Up 13">
            <a:extLst>
              <a:ext uri="{FF2B5EF4-FFF2-40B4-BE49-F238E27FC236}">
                <a16:creationId xmlns:a16="http://schemas.microsoft.com/office/drawing/2014/main" id="{2E75F066-8130-3374-E8B8-3B300F5853CF}"/>
              </a:ext>
            </a:extLst>
          </p:cNvPr>
          <p:cNvSpPr/>
          <p:nvPr/>
        </p:nvSpPr>
        <p:spPr>
          <a:xfrm>
            <a:off x="4180667" y="2913683"/>
            <a:ext cx="271221" cy="407092"/>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6778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Needs to handle the data no matter the statistical heterogeneity.</a:t>
            </a:r>
          </a:p>
          <a:p>
            <a:pPr marL="0" indent="0">
              <a:buClr>
                <a:srgbClr val="F47920"/>
              </a:buClr>
              <a:buNone/>
            </a:pPr>
            <a:r>
              <a:rPr lang="en-GB" sz="1800" b="1" dirty="0"/>
              <a:t>First step: how to measure the statistical heterogeneity?</a:t>
            </a:r>
          </a:p>
          <a:p>
            <a:pPr marL="0" indent="0">
              <a:buClr>
                <a:srgbClr val="F47920"/>
              </a:buClr>
              <a:buNone/>
            </a:pPr>
            <a:endParaRPr lang="en-GB" sz="1800" dirty="0"/>
          </a:p>
          <a:p>
            <a:pPr marL="0" indent="0">
              <a:buClr>
                <a:srgbClr val="F47920"/>
              </a:buClr>
              <a:buNone/>
            </a:pPr>
            <a:r>
              <a:rPr lang="en-GB" sz="1800" dirty="0"/>
              <a:t>Historically:</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for an algorithm</a:t>
            </a:r>
          </a:p>
          <a:p>
            <a:endParaRPr lang="en-US" dirty="0">
              <a:solidFill>
                <a:srgbClr val="00B2DD"/>
              </a:solidFill>
              <a:latin typeface="+mn-lt"/>
            </a:endParaRPr>
          </a:p>
        </p:txBody>
      </p:sp>
      <p:sp>
        <p:nvSpPr>
          <p:cNvPr id="12" name="TextBox 11">
            <a:extLst>
              <a:ext uri="{FF2B5EF4-FFF2-40B4-BE49-F238E27FC236}">
                <a16:creationId xmlns:a16="http://schemas.microsoft.com/office/drawing/2014/main" id="{CCDB9FA8-EA2E-CE23-60C2-38C350E643D6}"/>
              </a:ext>
            </a:extLst>
          </p:cNvPr>
          <p:cNvSpPr txBox="1"/>
          <p:nvPr/>
        </p:nvSpPr>
        <p:spPr>
          <a:xfrm>
            <a:off x="2836190" y="2905933"/>
            <a:ext cx="1193369" cy="507831"/>
          </a:xfrm>
          <a:prstGeom prst="rect">
            <a:avLst/>
          </a:prstGeom>
          <a:noFill/>
        </p:spPr>
        <p:txBody>
          <a:bodyPr wrap="square" rtlCol="0">
            <a:spAutoFit/>
          </a:bodyPr>
          <a:lstStyle/>
          <a:p>
            <a:r>
              <a:rPr lang="en-GB" dirty="0"/>
              <a:t>Statistical Heterogeneity</a:t>
            </a:r>
            <a:endParaRPr lang="en-US" dirty="0"/>
          </a:p>
        </p:txBody>
      </p:sp>
      <p:sp>
        <p:nvSpPr>
          <p:cNvPr id="14" name="Arrow: Up 13">
            <a:extLst>
              <a:ext uri="{FF2B5EF4-FFF2-40B4-BE49-F238E27FC236}">
                <a16:creationId xmlns:a16="http://schemas.microsoft.com/office/drawing/2014/main" id="{2E75F066-8130-3374-E8B8-3B300F5853CF}"/>
              </a:ext>
            </a:extLst>
          </p:cNvPr>
          <p:cNvSpPr/>
          <p:nvPr/>
        </p:nvSpPr>
        <p:spPr>
          <a:xfrm>
            <a:off x="4180667" y="2913683"/>
            <a:ext cx="271221" cy="407092"/>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Down 16">
            <a:extLst>
              <a:ext uri="{FF2B5EF4-FFF2-40B4-BE49-F238E27FC236}">
                <a16:creationId xmlns:a16="http://schemas.microsoft.com/office/drawing/2014/main" id="{8B5B6F74-DA91-0A45-2E32-870BBA9D7D78}"/>
              </a:ext>
            </a:extLst>
          </p:cNvPr>
          <p:cNvSpPr/>
          <p:nvPr/>
        </p:nvSpPr>
        <p:spPr>
          <a:xfrm>
            <a:off x="6633275" y="2913683"/>
            <a:ext cx="271221" cy="40709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85FB55A-D22D-9C7C-F7D9-169EFC043CC9}"/>
              </a:ext>
            </a:extLst>
          </p:cNvPr>
          <p:cNvSpPr txBox="1"/>
          <p:nvPr/>
        </p:nvSpPr>
        <p:spPr>
          <a:xfrm>
            <a:off x="5197098" y="2727706"/>
            <a:ext cx="1571787" cy="923330"/>
          </a:xfrm>
          <a:prstGeom prst="rect">
            <a:avLst/>
          </a:prstGeom>
          <a:noFill/>
        </p:spPr>
        <p:txBody>
          <a:bodyPr wrap="square" rtlCol="0">
            <a:spAutoFit/>
          </a:bodyPr>
          <a:lstStyle/>
          <a:p>
            <a:r>
              <a:rPr lang="en-GB" dirty="0"/>
              <a:t>Accuracy of algorithm in Federated Learning/Analytics</a:t>
            </a:r>
            <a:endParaRPr lang="en-US" dirty="0"/>
          </a:p>
        </p:txBody>
      </p:sp>
    </p:spTree>
    <p:extLst>
      <p:ext uri="{BB962C8B-B14F-4D97-AF65-F5344CB8AC3E}">
        <p14:creationId xmlns:p14="http://schemas.microsoft.com/office/powerpoint/2010/main" val="1058598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Needs to handle the data no matter the statistical heterogeneity.</a:t>
            </a:r>
          </a:p>
          <a:p>
            <a:pPr marL="0" indent="0">
              <a:buClr>
                <a:srgbClr val="F47920"/>
              </a:buClr>
              <a:buNone/>
            </a:pPr>
            <a:r>
              <a:rPr lang="en-GB" sz="1800" b="1" dirty="0"/>
              <a:t>First step: how to measure the statistical heterogeneity?</a:t>
            </a:r>
          </a:p>
          <a:p>
            <a:pPr marL="0" indent="0">
              <a:buClr>
                <a:srgbClr val="F47920"/>
              </a:buClr>
              <a:buNone/>
            </a:pPr>
            <a:endParaRPr lang="en-GB" sz="1800" dirty="0"/>
          </a:p>
          <a:p>
            <a:pPr marL="0" indent="0">
              <a:buClr>
                <a:srgbClr val="F47920"/>
              </a:buClr>
              <a:buNone/>
            </a:pPr>
            <a:r>
              <a:rPr lang="en-GB" sz="1800" dirty="0"/>
              <a:t>Historically:</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r>
              <a:rPr lang="en-GB" sz="1800" dirty="0"/>
              <a:t>So want to adjust algorithm based on measured SH.</a:t>
            </a: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for an algorithm</a:t>
            </a:r>
          </a:p>
          <a:p>
            <a:endParaRPr lang="en-US" dirty="0">
              <a:solidFill>
                <a:srgbClr val="00B2DD"/>
              </a:solidFill>
              <a:latin typeface="+mn-lt"/>
            </a:endParaRPr>
          </a:p>
        </p:txBody>
      </p:sp>
      <p:sp>
        <p:nvSpPr>
          <p:cNvPr id="12" name="TextBox 11">
            <a:extLst>
              <a:ext uri="{FF2B5EF4-FFF2-40B4-BE49-F238E27FC236}">
                <a16:creationId xmlns:a16="http://schemas.microsoft.com/office/drawing/2014/main" id="{CCDB9FA8-EA2E-CE23-60C2-38C350E643D6}"/>
              </a:ext>
            </a:extLst>
          </p:cNvPr>
          <p:cNvSpPr txBox="1"/>
          <p:nvPr/>
        </p:nvSpPr>
        <p:spPr>
          <a:xfrm>
            <a:off x="2836190" y="2905933"/>
            <a:ext cx="1193369" cy="507831"/>
          </a:xfrm>
          <a:prstGeom prst="rect">
            <a:avLst/>
          </a:prstGeom>
          <a:noFill/>
        </p:spPr>
        <p:txBody>
          <a:bodyPr wrap="square" rtlCol="0">
            <a:spAutoFit/>
          </a:bodyPr>
          <a:lstStyle/>
          <a:p>
            <a:r>
              <a:rPr lang="en-GB" dirty="0"/>
              <a:t>Statistical Heterogeneity</a:t>
            </a:r>
            <a:endParaRPr lang="en-US" dirty="0"/>
          </a:p>
        </p:txBody>
      </p:sp>
      <p:sp>
        <p:nvSpPr>
          <p:cNvPr id="14" name="Arrow: Up 13">
            <a:extLst>
              <a:ext uri="{FF2B5EF4-FFF2-40B4-BE49-F238E27FC236}">
                <a16:creationId xmlns:a16="http://schemas.microsoft.com/office/drawing/2014/main" id="{2E75F066-8130-3374-E8B8-3B300F5853CF}"/>
              </a:ext>
            </a:extLst>
          </p:cNvPr>
          <p:cNvSpPr/>
          <p:nvPr/>
        </p:nvSpPr>
        <p:spPr>
          <a:xfrm>
            <a:off x="4180667" y="2913683"/>
            <a:ext cx="271221" cy="407092"/>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Down 16">
            <a:extLst>
              <a:ext uri="{FF2B5EF4-FFF2-40B4-BE49-F238E27FC236}">
                <a16:creationId xmlns:a16="http://schemas.microsoft.com/office/drawing/2014/main" id="{8B5B6F74-DA91-0A45-2E32-870BBA9D7D78}"/>
              </a:ext>
            </a:extLst>
          </p:cNvPr>
          <p:cNvSpPr/>
          <p:nvPr/>
        </p:nvSpPr>
        <p:spPr>
          <a:xfrm>
            <a:off x="6633275" y="2913683"/>
            <a:ext cx="271221" cy="40709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85FB55A-D22D-9C7C-F7D9-169EFC043CC9}"/>
              </a:ext>
            </a:extLst>
          </p:cNvPr>
          <p:cNvSpPr txBox="1"/>
          <p:nvPr/>
        </p:nvSpPr>
        <p:spPr>
          <a:xfrm>
            <a:off x="5197098" y="2727706"/>
            <a:ext cx="1571787" cy="923330"/>
          </a:xfrm>
          <a:prstGeom prst="rect">
            <a:avLst/>
          </a:prstGeom>
          <a:noFill/>
        </p:spPr>
        <p:txBody>
          <a:bodyPr wrap="square" rtlCol="0">
            <a:spAutoFit/>
          </a:bodyPr>
          <a:lstStyle/>
          <a:p>
            <a:r>
              <a:rPr lang="en-GB" dirty="0"/>
              <a:t>Accuracy of algorithm in Federated Learning/Analytics</a:t>
            </a:r>
            <a:endParaRPr lang="en-US" dirty="0"/>
          </a:p>
        </p:txBody>
      </p:sp>
    </p:spTree>
    <p:extLst>
      <p:ext uri="{BB962C8B-B14F-4D97-AF65-F5344CB8AC3E}">
        <p14:creationId xmlns:p14="http://schemas.microsoft.com/office/powerpoint/2010/main" val="14906660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Needs to handle the data no matter the statistical heterogeneity.</a:t>
            </a:r>
          </a:p>
          <a:p>
            <a:pPr marL="0" indent="0">
              <a:buClr>
                <a:srgbClr val="F47920"/>
              </a:buClr>
              <a:buNone/>
            </a:pPr>
            <a:r>
              <a:rPr lang="en-GB" sz="1800" b="1" dirty="0"/>
              <a:t>First step: how to measure the statistical heterogeneity?</a:t>
            </a:r>
          </a:p>
          <a:p>
            <a:pPr marL="0" indent="0">
              <a:buClr>
                <a:srgbClr val="F47920"/>
              </a:buClr>
              <a:buNone/>
            </a:pPr>
            <a:endParaRPr lang="en-GB" sz="1800" dirty="0"/>
          </a:p>
          <a:p>
            <a:pPr marL="0" indent="0">
              <a:buClr>
                <a:srgbClr val="F47920"/>
              </a:buClr>
              <a:buNone/>
            </a:pPr>
            <a:r>
              <a:rPr lang="en-GB" sz="1800" dirty="0"/>
              <a:t>Historically:</a:t>
            </a:r>
          </a:p>
          <a:p>
            <a:pPr marL="0" indent="0">
              <a:buClr>
                <a:srgbClr val="F47920"/>
              </a:buClr>
              <a:buNone/>
            </a:pPr>
            <a:endParaRPr lang="en-GB" sz="1800" dirty="0">
              <a:solidFill>
                <a:schemeClr val="tx1"/>
              </a:solidFill>
            </a:endParaRPr>
          </a:p>
          <a:p>
            <a:pPr marL="0" indent="0">
              <a:buClr>
                <a:srgbClr val="F47920"/>
              </a:buClr>
              <a:buNone/>
            </a:pPr>
            <a:endParaRPr lang="en-GB" sz="1800" dirty="0"/>
          </a:p>
          <a:p>
            <a:pPr marL="0" indent="0">
              <a:buClr>
                <a:srgbClr val="F47920"/>
              </a:buClr>
              <a:buNone/>
            </a:pPr>
            <a:r>
              <a:rPr lang="en-GB" sz="1800" dirty="0"/>
              <a:t>So want to adjust algorithm based on measured SH.</a:t>
            </a:r>
          </a:p>
          <a:p>
            <a:pPr marL="0" indent="0">
              <a:buClr>
                <a:srgbClr val="F47920"/>
              </a:buClr>
              <a:buNone/>
            </a:pPr>
            <a:r>
              <a:rPr lang="en-GB" sz="1800" dirty="0">
                <a:solidFill>
                  <a:schemeClr val="tx1"/>
                </a:solidFill>
              </a:rPr>
              <a:t>Or </a:t>
            </a:r>
            <a:r>
              <a:rPr lang="en-GB" sz="1800" b="1" dirty="0">
                <a:solidFill>
                  <a:schemeClr val="tx1"/>
                </a:solidFill>
              </a:rPr>
              <a:t>change how samples are taken.</a:t>
            </a:r>
          </a:p>
          <a:p>
            <a:pPr marL="0" indent="0">
              <a:buClr>
                <a:srgbClr val="F47920"/>
              </a:buClr>
              <a:buNone/>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Statistical Heterogeneity for an algorithm</a:t>
            </a:r>
          </a:p>
          <a:p>
            <a:endParaRPr lang="en-US" dirty="0">
              <a:solidFill>
                <a:srgbClr val="00B2DD"/>
              </a:solidFill>
              <a:latin typeface="+mn-lt"/>
            </a:endParaRPr>
          </a:p>
        </p:txBody>
      </p:sp>
      <p:sp>
        <p:nvSpPr>
          <p:cNvPr id="12" name="TextBox 11">
            <a:extLst>
              <a:ext uri="{FF2B5EF4-FFF2-40B4-BE49-F238E27FC236}">
                <a16:creationId xmlns:a16="http://schemas.microsoft.com/office/drawing/2014/main" id="{CCDB9FA8-EA2E-CE23-60C2-38C350E643D6}"/>
              </a:ext>
            </a:extLst>
          </p:cNvPr>
          <p:cNvSpPr txBox="1"/>
          <p:nvPr/>
        </p:nvSpPr>
        <p:spPr>
          <a:xfrm>
            <a:off x="2836190" y="2905933"/>
            <a:ext cx="1193369" cy="507831"/>
          </a:xfrm>
          <a:prstGeom prst="rect">
            <a:avLst/>
          </a:prstGeom>
          <a:noFill/>
        </p:spPr>
        <p:txBody>
          <a:bodyPr wrap="square" rtlCol="0">
            <a:spAutoFit/>
          </a:bodyPr>
          <a:lstStyle/>
          <a:p>
            <a:r>
              <a:rPr lang="en-GB" dirty="0"/>
              <a:t>Statistical Heterogeneity</a:t>
            </a:r>
            <a:endParaRPr lang="en-US" dirty="0"/>
          </a:p>
        </p:txBody>
      </p:sp>
      <p:sp>
        <p:nvSpPr>
          <p:cNvPr id="14" name="Arrow: Up 13">
            <a:extLst>
              <a:ext uri="{FF2B5EF4-FFF2-40B4-BE49-F238E27FC236}">
                <a16:creationId xmlns:a16="http://schemas.microsoft.com/office/drawing/2014/main" id="{2E75F066-8130-3374-E8B8-3B300F5853CF}"/>
              </a:ext>
            </a:extLst>
          </p:cNvPr>
          <p:cNvSpPr/>
          <p:nvPr/>
        </p:nvSpPr>
        <p:spPr>
          <a:xfrm>
            <a:off x="4180667" y="2913683"/>
            <a:ext cx="271221" cy="407092"/>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Arrow: Down 16">
            <a:extLst>
              <a:ext uri="{FF2B5EF4-FFF2-40B4-BE49-F238E27FC236}">
                <a16:creationId xmlns:a16="http://schemas.microsoft.com/office/drawing/2014/main" id="{8B5B6F74-DA91-0A45-2E32-870BBA9D7D78}"/>
              </a:ext>
            </a:extLst>
          </p:cNvPr>
          <p:cNvSpPr/>
          <p:nvPr/>
        </p:nvSpPr>
        <p:spPr>
          <a:xfrm>
            <a:off x="6633275" y="2913683"/>
            <a:ext cx="271221" cy="40709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85FB55A-D22D-9C7C-F7D9-169EFC043CC9}"/>
              </a:ext>
            </a:extLst>
          </p:cNvPr>
          <p:cNvSpPr txBox="1"/>
          <p:nvPr/>
        </p:nvSpPr>
        <p:spPr>
          <a:xfrm>
            <a:off x="5197098" y="2727706"/>
            <a:ext cx="1571787" cy="923330"/>
          </a:xfrm>
          <a:prstGeom prst="rect">
            <a:avLst/>
          </a:prstGeom>
          <a:noFill/>
        </p:spPr>
        <p:txBody>
          <a:bodyPr wrap="square" rtlCol="0">
            <a:spAutoFit/>
          </a:bodyPr>
          <a:lstStyle/>
          <a:p>
            <a:r>
              <a:rPr lang="en-GB" dirty="0"/>
              <a:t>Accuracy of algorithm in Federated Learning/Analytics</a:t>
            </a:r>
            <a:endParaRPr lang="en-US" dirty="0"/>
          </a:p>
        </p:txBody>
      </p:sp>
    </p:spTree>
    <p:extLst>
      <p:ext uri="{BB962C8B-B14F-4D97-AF65-F5344CB8AC3E}">
        <p14:creationId xmlns:p14="http://schemas.microsoft.com/office/powerpoint/2010/main" val="739000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 lorry</a:t>
            </a:r>
          </a:p>
          <a:p>
            <a:endParaRPr lang="en-US" dirty="0">
              <a:solidFill>
                <a:srgbClr val="00B2DD"/>
              </a:solidFill>
              <a:latin typeface="+mn-lt"/>
            </a:endParaRPr>
          </a:p>
        </p:txBody>
      </p:sp>
    </p:spTree>
    <p:extLst>
      <p:ext uri="{BB962C8B-B14F-4D97-AF65-F5344CB8AC3E}">
        <p14:creationId xmlns:p14="http://schemas.microsoft.com/office/powerpoint/2010/main" val="19431521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035393" cy="2749156"/>
          </a:xfrm>
          <a:prstGeom prst="rect">
            <a:avLst/>
          </a:prstGeom>
        </p:spPr>
        <p:txBody>
          <a:bodyPr/>
          <a:lstStyle/>
          <a:p>
            <a:pPr marL="0" indent="0">
              <a:buClr>
                <a:srgbClr val="F47920"/>
              </a:buClr>
              <a:buNone/>
            </a:pPr>
            <a:r>
              <a:rPr lang="en-GB" sz="1800" dirty="0"/>
              <a:t>Have </a:t>
            </a:r>
            <a:r>
              <a:rPr lang="en-GB" sz="1800" b="1" dirty="0"/>
              <a:t>certain tolerance for number of large/fragile/expensive packages</a:t>
            </a:r>
            <a:r>
              <a:rPr lang="en-GB" sz="1800" dirty="0"/>
              <a:t>.</a:t>
            </a:r>
          </a:p>
          <a:p>
            <a:pPr>
              <a:buClr>
                <a:srgbClr val="F47920"/>
              </a:buClr>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 lorry</a:t>
            </a:r>
          </a:p>
          <a:p>
            <a:endParaRPr lang="en-US" dirty="0">
              <a:solidFill>
                <a:srgbClr val="00B2DD"/>
              </a:solidFill>
              <a:latin typeface="+mn-lt"/>
            </a:endParaRPr>
          </a:p>
        </p:txBody>
      </p:sp>
    </p:spTree>
    <p:extLst>
      <p:ext uri="{BB962C8B-B14F-4D97-AF65-F5344CB8AC3E}">
        <p14:creationId xmlns:p14="http://schemas.microsoft.com/office/powerpoint/2010/main" val="34525786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035393" cy="2749156"/>
          </a:xfrm>
          <a:prstGeom prst="rect">
            <a:avLst/>
          </a:prstGeom>
        </p:spPr>
        <p:txBody>
          <a:bodyPr/>
          <a:lstStyle/>
          <a:p>
            <a:pPr marL="0" indent="0">
              <a:buClr>
                <a:srgbClr val="F47920"/>
              </a:buClr>
              <a:buNone/>
            </a:pPr>
            <a:r>
              <a:rPr lang="en-GB" sz="1800" dirty="0"/>
              <a:t>Have </a:t>
            </a:r>
            <a:r>
              <a:rPr lang="en-GB" sz="1800" b="1" dirty="0"/>
              <a:t>certain tolerance for number of large/fragile/expensive packages</a:t>
            </a:r>
            <a:r>
              <a:rPr lang="en-GB" sz="1800" dirty="0"/>
              <a:t>.</a:t>
            </a:r>
          </a:p>
          <a:p>
            <a:pPr marL="0" indent="0">
              <a:buClr>
                <a:srgbClr val="F47920"/>
              </a:buClr>
              <a:buNone/>
            </a:pPr>
            <a:r>
              <a:rPr lang="en-GB" sz="1800" dirty="0"/>
              <a:t>Problem could be:</a:t>
            </a:r>
          </a:p>
          <a:p>
            <a:pPr marL="0" indent="0">
              <a:buClr>
                <a:srgbClr val="F47920"/>
              </a:buClr>
              <a:buNone/>
            </a:pPr>
            <a:endParaRPr lang="en-GB" sz="1000" dirty="0"/>
          </a:p>
          <a:p>
            <a:pPr>
              <a:buClr>
                <a:srgbClr val="F47920"/>
              </a:buClr>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 lorry</a:t>
            </a:r>
          </a:p>
          <a:p>
            <a:endParaRPr lang="en-US" dirty="0">
              <a:solidFill>
                <a:srgbClr val="00B2DD"/>
              </a:solidFill>
              <a:latin typeface="+mn-lt"/>
            </a:endParaRPr>
          </a:p>
        </p:txBody>
      </p:sp>
    </p:spTree>
    <p:extLst>
      <p:ext uri="{BB962C8B-B14F-4D97-AF65-F5344CB8AC3E}">
        <p14:creationId xmlns:p14="http://schemas.microsoft.com/office/powerpoint/2010/main" val="617700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035393" cy="2749156"/>
          </a:xfrm>
          <a:prstGeom prst="rect">
            <a:avLst/>
          </a:prstGeom>
        </p:spPr>
        <p:txBody>
          <a:bodyPr/>
          <a:lstStyle/>
          <a:p>
            <a:pPr marL="0" indent="0">
              <a:buClr>
                <a:srgbClr val="F47920"/>
              </a:buClr>
              <a:buNone/>
            </a:pPr>
            <a:r>
              <a:rPr lang="en-GB" sz="1800" dirty="0"/>
              <a:t>Have </a:t>
            </a:r>
            <a:r>
              <a:rPr lang="en-GB" sz="1800" b="1" dirty="0"/>
              <a:t>certain tolerance for number of large/fragile/expensive packages</a:t>
            </a:r>
            <a:r>
              <a:rPr lang="en-GB" sz="1800" dirty="0"/>
              <a:t>.</a:t>
            </a:r>
          </a:p>
          <a:p>
            <a:pPr marL="0" indent="0">
              <a:buClr>
                <a:srgbClr val="F47920"/>
              </a:buClr>
              <a:buNone/>
            </a:pPr>
            <a:r>
              <a:rPr lang="en-GB" sz="1800" dirty="0"/>
              <a:t>Problem could be:</a:t>
            </a:r>
          </a:p>
          <a:p>
            <a:pPr marL="0" indent="0">
              <a:buClr>
                <a:srgbClr val="F47920"/>
              </a:buClr>
              <a:buNone/>
            </a:pPr>
            <a:endParaRPr lang="en-GB" sz="1000" dirty="0"/>
          </a:p>
          <a:p>
            <a:pPr lvl="1">
              <a:buClr>
                <a:srgbClr val="F47920"/>
              </a:buClr>
            </a:pPr>
            <a:r>
              <a:rPr lang="en-GB" dirty="0"/>
              <a:t>limited capacity</a:t>
            </a:r>
          </a:p>
          <a:p>
            <a:pPr>
              <a:buClr>
                <a:srgbClr val="F47920"/>
              </a:buClr>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 lorry</a:t>
            </a:r>
          </a:p>
          <a:p>
            <a:endParaRPr lang="en-US" dirty="0">
              <a:solidFill>
                <a:srgbClr val="00B2DD"/>
              </a:solidFill>
              <a:latin typeface="+mn-lt"/>
            </a:endParaRPr>
          </a:p>
        </p:txBody>
      </p:sp>
    </p:spTree>
    <p:extLst>
      <p:ext uri="{BB962C8B-B14F-4D97-AF65-F5344CB8AC3E}">
        <p14:creationId xmlns:p14="http://schemas.microsoft.com/office/powerpoint/2010/main" val="19154239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035393" cy="2749156"/>
          </a:xfrm>
          <a:prstGeom prst="rect">
            <a:avLst/>
          </a:prstGeom>
        </p:spPr>
        <p:txBody>
          <a:bodyPr/>
          <a:lstStyle/>
          <a:p>
            <a:pPr marL="0" indent="0">
              <a:buClr>
                <a:srgbClr val="F47920"/>
              </a:buClr>
              <a:buNone/>
            </a:pPr>
            <a:r>
              <a:rPr lang="en-GB" sz="1800" dirty="0"/>
              <a:t>Have </a:t>
            </a:r>
            <a:r>
              <a:rPr lang="en-GB" sz="1800" b="1" dirty="0"/>
              <a:t>certain tolerance for number of large/fragile/expensive packages</a:t>
            </a:r>
            <a:r>
              <a:rPr lang="en-GB" sz="1800" dirty="0"/>
              <a:t>.</a:t>
            </a:r>
          </a:p>
          <a:p>
            <a:pPr marL="0" indent="0">
              <a:buClr>
                <a:srgbClr val="F47920"/>
              </a:buClr>
              <a:buNone/>
            </a:pPr>
            <a:r>
              <a:rPr lang="en-GB" sz="1800" dirty="0"/>
              <a:t>Problem could be:</a:t>
            </a:r>
          </a:p>
          <a:p>
            <a:pPr marL="0" indent="0">
              <a:buClr>
                <a:srgbClr val="F47920"/>
              </a:buClr>
              <a:buNone/>
            </a:pPr>
            <a:endParaRPr lang="en-GB" sz="1000" dirty="0"/>
          </a:p>
          <a:p>
            <a:pPr lvl="1">
              <a:buClr>
                <a:srgbClr val="F47920"/>
              </a:buClr>
            </a:pPr>
            <a:r>
              <a:rPr lang="en-GB" dirty="0"/>
              <a:t>limited capacity</a:t>
            </a:r>
          </a:p>
          <a:p>
            <a:pPr lvl="1">
              <a:buClr>
                <a:srgbClr val="F47920"/>
              </a:buClr>
            </a:pPr>
            <a:r>
              <a:rPr lang="en-GB" dirty="0"/>
              <a:t>increased chance of breakages</a:t>
            </a:r>
          </a:p>
          <a:p>
            <a:pPr>
              <a:buClr>
                <a:srgbClr val="F47920"/>
              </a:buClr>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 lorry</a:t>
            </a:r>
          </a:p>
          <a:p>
            <a:endParaRPr lang="en-US" dirty="0">
              <a:solidFill>
                <a:srgbClr val="00B2DD"/>
              </a:solidFill>
              <a:latin typeface="+mn-lt"/>
            </a:endParaRPr>
          </a:p>
        </p:txBody>
      </p:sp>
    </p:spTree>
    <p:extLst>
      <p:ext uri="{BB962C8B-B14F-4D97-AF65-F5344CB8AC3E}">
        <p14:creationId xmlns:p14="http://schemas.microsoft.com/office/powerpoint/2010/main" val="1779614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035393" cy="2749156"/>
          </a:xfrm>
          <a:prstGeom prst="rect">
            <a:avLst/>
          </a:prstGeom>
        </p:spPr>
        <p:txBody>
          <a:bodyPr/>
          <a:lstStyle/>
          <a:p>
            <a:pPr marL="0" indent="0">
              <a:buClr>
                <a:srgbClr val="F47920"/>
              </a:buClr>
              <a:buNone/>
            </a:pPr>
            <a:r>
              <a:rPr lang="en-GB" sz="1800" dirty="0"/>
              <a:t>Have </a:t>
            </a:r>
            <a:r>
              <a:rPr lang="en-GB" sz="1800" b="1" dirty="0"/>
              <a:t>certain tolerance for number of large/fragile/expensive packages</a:t>
            </a:r>
            <a:r>
              <a:rPr lang="en-GB" sz="1800" dirty="0"/>
              <a:t>.</a:t>
            </a:r>
          </a:p>
          <a:p>
            <a:pPr marL="0" indent="0">
              <a:buClr>
                <a:srgbClr val="F47920"/>
              </a:buClr>
              <a:buNone/>
            </a:pPr>
            <a:r>
              <a:rPr lang="en-GB" sz="1800" dirty="0"/>
              <a:t>Problem could be:</a:t>
            </a:r>
          </a:p>
          <a:p>
            <a:pPr marL="0" indent="0">
              <a:buClr>
                <a:srgbClr val="F47920"/>
              </a:buClr>
              <a:buNone/>
            </a:pPr>
            <a:endParaRPr lang="en-GB" sz="1000" dirty="0"/>
          </a:p>
          <a:p>
            <a:pPr lvl="1">
              <a:buClr>
                <a:srgbClr val="F47920"/>
              </a:buClr>
            </a:pPr>
            <a:r>
              <a:rPr lang="en-GB" dirty="0"/>
              <a:t>limited capacity</a:t>
            </a:r>
          </a:p>
          <a:p>
            <a:pPr lvl="1">
              <a:buClr>
                <a:srgbClr val="F47920"/>
              </a:buClr>
            </a:pPr>
            <a:r>
              <a:rPr lang="en-GB" dirty="0"/>
              <a:t>increased chance of breakages</a:t>
            </a:r>
          </a:p>
          <a:p>
            <a:pPr lvl="1">
              <a:buClr>
                <a:srgbClr val="F47920"/>
              </a:buClr>
            </a:pPr>
            <a:r>
              <a:rPr lang="en-GB" dirty="0"/>
              <a:t>increased damages if accident were to occur</a:t>
            </a:r>
          </a:p>
          <a:p>
            <a:pPr>
              <a:buClr>
                <a:srgbClr val="F47920"/>
              </a:buClr>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 lorry</a:t>
            </a:r>
          </a:p>
          <a:p>
            <a:endParaRPr lang="en-US" dirty="0">
              <a:solidFill>
                <a:srgbClr val="00B2DD"/>
              </a:solidFill>
              <a:latin typeface="+mn-lt"/>
            </a:endParaRPr>
          </a:p>
        </p:txBody>
      </p:sp>
    </p:spTree>
    <p:extLst>
      <p:ext uri="{BB962C8B-B14F-4D97-AF65-F5344CB8AC3E}">
        <p14:creationId xmlns:p14="http://schemas.microsoft.com/office/powerpoint/2010/main" val="67629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1152047" cy="300082"/>
              </a:xfrm>
              <a:prstGeom prst="rect">
                <a:avLst/>
              </a:prstGeom>
              <a:noFill/>
            </p:spPr>
            <p:txBody>
              <a:bodyPr wrap="none" rtlCol="0">
                <a:spAutoFit/>
              </a:bodyPr>
              <a:lstStyle/>
              <a:p>
                <a:r>
                  <a:rPr lang="en-GB" dirty="0"/>
                  <a:t>Clients (x</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10</m:t>
                        </m:r>
                      </m:e>
                      <m:sup>
                        <m:r>
                          <a:rPr lang="en-GB" b="0" i="1" smtClean="0">
                            <a:latin typeface="Cambria Math" panose="02040503050406030204" pitchFamily="18" charset="0"/>
                          </a:rPr>
                          <m:t>4</m:t>
                        </m:r>
                      </m:sup>
                    </m:sSup>
                  </m:oMath>
                </a14:m>
                <a:r>
                  <a:rPr lang="en-GB" dirty="0"/>
                  <a:t>)</a:t>
                </a:r>
                <a:endParaRPr lang="en-US" dirty="0"/>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1152047" cy="300082"/>
              </a:xfrm>
              <a:prstGeom prst="rect">
                <a:avLst/>
              </a:prstGeom>
              <a:blipFill>
                <a:blip r:embed="rId3"/>
                <a:stretch>
                  <a:fillRect l="-1587" t="-2041" b="-22449"/>
                </a:stretch>
              </a:blipFill>
            </p:spPr>
            <p:txBody>
              <a:bodyPr/>
              <a:lstStyle/>
              <a:p>
                <a:r>
                  <a:rPr lang="en-US">
                    <a:noFill/>
                  </a:rPr>
                  <a:t> </a:t>
                </a:r>
              </a:p>
            </p:txBody>
          </p:sp>
        </mc:Fallback>
      </mc:AlternateContent>
      <p:sp>
        <p:nvSpPr>
          <p:cNvPr id="33" name="Speech Bubble: Rectangle with Corners Rounded 32">
            <a:extLst>
              <a:ext uri="{FF2B5EF4-FFF2-40B4-BE49-F238E27FC236}">
                <a16:creationId xmlns:a16="http://schemas.microsoft.com/office/drawing/2014/main" id="{3BDFBFC4-5258-B001-E484-C29F2283A710}"/>
              </a:ext>
            </a:extLst>
          </p:cNvPr>
          <p:cNvSpPr/>
          <p:nvPr/>
        </p:nvSpPr>
        <p:spPr>
          <a:xfrm>
            <a:off x="4424306" y="1582740"/>
            <a:ext cx="1228860" cy="652371"/>
          </a:xfrm>
          <a:prstGeom prst="wedgeRoundRect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I have a model</a:t>
            </a:r>
            <a:endParaRPr lang="en-US" dirty="0"/>
          </a:p>
        </p:txBody>
      </p:sp>
    </p:spTree>
    <p:extLst>
      <p:ext uri="{BB962C8B-B14F-4D97-AF65-F5344CB8AC3E}">
        <p14:creationId xmlns:p14="http://schemas.microsoft.com/office/powerpoint/2010/main" val="3129552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035393" cy="2749156"/>
          </a:xfrm>
          <a:prstGeom prst="rect">
            <a:avLst/>
          </a:prstGeom>
        </p:spPr>
        <p:txBody>
          <a:bodyPr/>
          <a:lstStyle/>
          <a:p>
            <a:pPr marL="0" indent="0">
              <a:buClr>
                <a:srgbClr val="F47920"/>
              </a:buClr>
              <a:buNone/>
            </a:pPr>
            <a:r>
              <a:rPr lang="en-GB" sz="1800" dirty="0"/>
              <a:t>Have </a:t>
            </a:r>
            <a:r>
              <a:rPr lang="en-GB" sz="1800" b="1" dirty="0"/>
              <a:t>certain tolerance for number of large/fragile/expensive packages</a:t>
            </a:r>
            <a:r>
              <a:rPr lang="en-GB" sz="1800" dirty="0"/>
              <a:t>.</a:t>
            </a:r>
          </a:p>
          <a:p>
            <a:pPr marL="0" indent="0">
              <a:buClr>
                <a:srgbClr val="F47920"/>
              </a:buClr>
              <a:buNone/>
            </a:pPr>
            <a:r>
              <a:rPr lang="en-GB" sz="1800" dirty="0"/>
              <a:t>Problem could be:</a:t>
            </a:r>
          </a:p>
          <a:p>
            <a:pPr marL="0" indent="0">
              <a:buClr>
                <a:srgbClr val="F47920"/>
              </a:buClr>
              <a:buNone/>
            </a:pPr>
            <a:endParaRPr lang="en-GB" sz="1000" dirty="0"/>
          </a:p>
          <a:p>
            <a:pPr lvl="1">
              <a:buClr>
                <a:srgbClr val="F47920"/>
              </a:buClr>
            </a:pPr>
            <a:r>
              <a:rPr lang="en-GB" dirty="0"/>
              <a:t>limited capacity</a:t>
            </a:r>
          </a:p>
          <a:p>
            <a:pPr lvl="1">
              <a:buClr>
                <a:srgbClr val="F47920"/>
              </a:buClr>
            </a:pPr>
            <a:r>
              <a:rPr lang="en-GB" dirty="0"/>
              <a:t>increased chance of breakages</a:t>
            </a:r>
          </a:p>
          <a:p>
            <a:pPr lvl="1">
              <a:buClr>
                <a:srgbClr val="F47920"/>
              </a:buClr>
            </a:pPr>
            <a:r>
              <a:rPr lang="en-GB" dirty="0"/>
              <a:t>increased damages if accident were to occur</a:t>
            </a:r>
          </a:p>
          <a:p>
            <a:pPr lvl="1">
              <a:buClr>
                <a:srgbClr val="F47920"/>
              </a:buClr>
            </a:pPr>
            <a:r>
              <a:rPr lang="en-GB" dirty="0"/>
              <a:t>limited insurance</a:t>
            </a:r>
          </a:p>
          <a:p>
            <a:pPr>
              <a:buClr>
                <a:srgbClr val="F47920"/>
              </a:buClr>
            </a:pPr>
            <a:endParaRPr lang="en-GB" sz="1800" dirty="0"/>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 lorry</a:t>
            </a:r>
          </a:p>
          <a:p>
            <a:endParaRPr lang="en-US" dirty="0">
              <a:solidFill>
                <a:srgbClr val="00B2DD"/>
              </a:solidFill>
              <a:latin typeface="+mn-lt"/>
            </a:endParaRPr>
          </a:p>
        </p:txBody>
      </p:sp>
    </p:spTree>
    <p:extLst>
      <p:ext uri="{BB962C8B-B14F-4D97-AF65-F5344CB8AC3E}">
        <p14:creationId xmlns:p14="http://schemas.microsoft.com/office/powerpoint/2010/main" val="3485145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Introduce </a:t>
                </a:r>
                <a:r>
                  <a:rPr lang="en-GB" sz="1800" b="1" dirty="0"/>
                  <a:t>skewness tolerance parameter </a:t>
                </a:r>
                <a14:m>
                  <m:oMath xmlns:m="http://schemas.openxmlformats.org/officeDocument/2006/math">
                    <m:r>
                      <a:rPr lang="en-GB" sz="1800" b="1" i="1" smtClean="0">
                        <a:latin typeface="Cambria Math" panose="02040503050406030204" pitchFamily="18" charset="0"/>
                        <a:ea typeface="Cambria Math" panose="02040503050406030204" pitchFamily="18" charset="0"/>
                      </a:rPr>
                      <m:t>𝝀</m:t>
                    </m:r>
                  </m:oMath>
                </a14:m>
                <a:endParaRPr lang="en-GB" b="1" dirty="0"/>
              </a:p>
              <a:p>
                <a:pPr marL="0" indent="0">
                  <a:buClr>
                    <a:srgbClr val="F47920"/>
                  </a:buClr>
                  <a:buNone/>
                </a:pPr>
                <a:endParaRPr lang="en-GB" sz="1000" dirty="0"/>
              </a:p>
              <a:p>
                <a:pPr marL="0" indent="0">
                  <a:buClr>
                    <a:srgbClr val="F47920"/>
                  </a:buClr>
                  <a:buNone/>
                </a:pPr>
                <a:r>
                  <a:rPr lang="en-GB" dirty="0"/>
                  <a:t>     </a:t>
                </a: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849413" cy="2749156"/>
              </a:xfrm>
              <a:prstGeom prst="rect">
                <a:avLst/>
              </a:prstGeom>
              <a:blipFill>
                <a:blip r:embed="rId3"/>
                <a:stretch>
                  <a:fillRect l="-712" t="-1996"/>
                </a:stretch>
              </a:blipFill>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t>
            </a:r>
            <a:r>
              <a:rPr lang="en-GB" sz="2400" b="1" dirty="0">
                <a:solidFill>
                  <a:srgbClr val="F47920"/>
                </a:solidFill>
              </a:rPr>
              <a:t>a lorry</a:t>
            </a:r>
            <a:endParaRPr lang="en-GB" sz="2400" b="1" dirty="0">
              <a:solidFill>
                <a:srgbClr val="F47920"/>
              </a:solidFill>
              <a:latin typeface="+mn-lt"/>
            </a:endParaRPr>
          </a:p>
          <a:p>
            <a:endParaRPr lang="en-US" dirty="0">
              <a:solidFill>
                <a:srgbClr val="00B2DD"/>
              </a:solidFill>
              <a:latin typeface="+mn-lt"/>
            </a:endParaRPr>
          </a:p>
        </p:txBody>
      </p:sp>
    </p:spTree>
    <p:extLst>
      <p:ext uri="{BB962C8B-B14F-4D97-AF65-F5344CB8AC3E}">
        <p14:creationId xmlns:p14="http://schemas.microsoft.com/office/powerpoint/2010/main" val="15969136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Introduce </a:t>
                </a:r>
                <a:r>
                  <a:rPr lang="en-GB" sz="1800" b="1" dirty="0"/>
                  <a:t>skewness tolerance parameter </a:t>
                </a:r>
                <a14:m>
                  <m:oMath xmlns:m="http://schemas.openxmlformats.org/officeDocument/2006/math">
                    <m:r>
                      <a:rPr lang="en-GB" sz="1800" b="1" i="1" smtClean="0">
                        <a:latin typeface="Cambria Math" panose="02040503050406030204" pitchFamily="18" charset="0"/>
                        <a:ea typeface="Cambria Math" panose="02040503050406030204" pitchFamily="18" charset="0"/>
                      </a:rPr>
                      <m:t>𝝀</m:t>
                    </m:r>
                  </m:oMath>
                </a14:m>
                <a:endParaRPr lang="en-GB" b="1" dirty="0"/>
              </a:p>
              <a:p>
                <a:pPr marL="0" indent="0">
                  <a:buClr>
                    <a:srgbClr val="F47920"/>
                  </a:buClr>
                  <a:buNone/>
                </a:pPr>
                <a:endParaRPr lang="en-GB" sz="1000" dirty="0"/>
              </a:p>
              <a:p>
                <a:pPr marL="0" indent="0">
                  <a:buClr>
                    <a:srgbClr val="F47920"/>
                  </a:buClr>
                  <a:buNone/>
                </a:pPr>
                <a:r>
                  <a:rPr lang="en-GB" dirty="0"/>
                  <a:t>     </a:t>
                </a:r>
                <a:r>
                  <a:rPr lang="en-GB" sz="1800" dirty="0"/>
                  <a:t> 	: less tolerance towards large/fragile/expensive packages.</a:t>
                </a:r>
              </a:p>
              <a:p>
                <a:pPr marL="0" indent="0">
                  <a:buClr>
                    <a:srgbClr val="F47920"/>
                  </a:buClr>
                  <a:buNone/>
                </a:pPr>
                <a:r>
                  <a:rPr lang="en-GB" sz="1800" b="1" dirty="0"/>
                  <a:t>	Greater likelihood of successful delivery</a:t>
                </a:r>
              </a:p>
              <a:p>
                <a:pPr marL="0" indent="0">
                  <a:buClr>
                    <a:srgbClr val="F47920"/>
                  </a:buClr>
                  <a:buNone/>
                </a:pPr>
                <a:endParaRPr lang="en-GB" sz="18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849413" cy="2749156"/>
              </a:xfrm>
              <a:prstGeom prst="rect">
                <a:avLst/>
              </a:prstGeom>
              <a:blipFill>
                <a:blip r:embed="rId3"/>
                <a:stretch>
                  <a:fillRect l="-712" t="-1996"/>
                </a:stretch>
              </a:blipFill>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t>
            </a:r>
            <a:r>
              <a:rPr lang="en-GB" sz="2400" b="1" dirty="0">
                <a:solidFill>
                  <a:srgbClr val="F47920"/>
                </a:solidFill>
              </a:rPr>
              <a:t>a lorry</a:t>
            </a:r>
            <a:endParaRPr lang="en-GB" sz="2400" b="1" dirty="0">
              <a:solidFill>
                <a:srgbClr val="F47920"/>
              </a:solidFill>
              <a:latin typeface="+mn-lt"/>
            </a:endParaRPr>
          </a:p>
          <a:p>
            <a:endParaRPr lang="en-US" dirty="0">
              <a:solidFill>
                <a:srgbClr val="00B2DD"/>
              </a:solidFill>
              <a:latin typeface="+mn-lt"/>
            </a:endParaRPr>
          </a:p>
        </p:txBody>
      </p:sp>
      <p:sp>
        <p:nvSpPr>
          <p:cNvPr id="2" name="Arrow: Down 1">
            <a:extLst>
              <a:ext uri="{FF2B5EF4-FFF2-40B4-BE49-F238E27FC236}">
                <a16:creationId xmlns:a16="http://schemas.microsoft.com/office/drawing/2014/main" id="{EB802A83-3CBA-D477-40E3-B608913E3C29}"/>
              </a:ext>
            </a:extLst>
          </p:cNvPr>
          <p:cNvSpPr/>
          <p:nvPr/>
        </p:nvSpPr>
        <p:spPr>
          <a:xfrm>
            <a:off x="1251488" y="2397128"/>
            <a:ext cx="271221" cy="40709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096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Introduce </a:t>
                </a:r>
                <a:r>
                  <a:rPr lang="en-GB" sz="1800" b="1" dirty="0"/>
                  <a:t>skewness tolerance parameter </a:t>
                </a:r>
                <a14:m>
                  <m:oMath xmlns:m="http://schemas.openxmlformats.org/officeDocument/2006/math">
                    <m:r>
                      <a:rPr lang="en-GB" sz="1800" b="1" i="1" smtClean="0">
                        <a:latin typeface="Cambria Math" panose="02040503050406030204" pitchFamily="18" charset="0"/>
                        <a:ea typeface="Cambria Math" panose="02040503050406030204" pitchFamily="18" charset="0"/>
                      </a:rPr>
                      <m:t>𝝀</m:t>
                    </m:r>
                  </m:oMath>
                </a14:m>
                <a:endParaRPr lang="en-GB" b="1" dirty="0"/>
              </a:p>
              <a:p>
                <a:pPr marL="0" indent="0">
                  <a:buClr>
                    <a:srgbClr val="F47920"/>
                  </a:buClr>
                  <a:buNone/>
                </a:pPr>
                <a:endParaRPr lang="en-GB" sz="1000" dirty="0"/>
              </a:p>
              <a:p>
                <a:pPr marL="0" indent="0">
                  <a:buClr>
                    <a:srgbClr val="F47920"/>
                  </a:buClr>
                  <a:buNone/>
                </a:pPr>
                <a:r>
                  <a:rPr lang="en-GB" dirty="0"/>
                  <a:t>     </a:t>
                </a:r>
                <a:r>
                  <a:rPr lang="en-GB" sz="1800" dirty="0"/>
                  <a:t> 	: less tolerance towards large/fragile/expensive packages.</a:t>
                </a:r>
              </a:p>
              <a:p>
                <a:pPr marL="0" indent="0">
                  <a:buClr>
                    <a:srgbClr val="F47920"/>
                  </a:buClr>
                  <a:buNone/>
                </a:pPr>
                <a:r>
                  <a:rPr lang="en-GB" sz="1800" b="1" dirty="0"/>
                  <a:t>	Greater likelihood of successful delivery</a:t>
                </a:r>
              </a:p>
              <a:p>
                <a:pPr marL="0" indent="0">
                  <a:buClr>
                    <a:srgbClr val="F47920"/>
                  </a:buClr>
                  <a:buNone/>
                </a:pPr>
                <a:endParaRPr lang="en-GB" sz="1800" dirty="0"/>
              </a:p>
              <a:p>
                <a:pPr marL="0" indent="0">
                  <a:buClr>
                    <a:srgbClr val="F47920"/>
                  </a:buClr>
                  <a:buNone/>
                </a:pPr>
                <a:r>
                  <a:rPr lang="en-GB" sz="1800" dirty="0"/>
                  <a:t>	: more tolerance towards large/fragile/expensive packages.</a:t>
                </a:r>
              </a:p>
              <a:p>
                <a:pPr marL="0" indent="0">
                  <a:buClr>
                    <a:srgbClr val="F47920"/>
                  </a:buClr>
                  <a:buNone/>
                </a:pPr>
                <a:r>
                  <a:rPr lang="en-GB" sz="1800" b="1" dirty="0"/>
                  <a:t>	More risky, more packages delivered, more money made</a:t>
                </a:r>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849413" cy="2749156"/>
              </a:xfrm>
              <a:prstGeom prst="rect">
                <a:avLst/>
              </a:prstGeom>
              <a:blipFill>
                <a:blip r:embed="rId3"/>
                <a:stretch>
                  <a:fillRect l="-712" t="-1996"/>
                </a:stretch>
              </a:blipFill>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t>
            </a:r>
            <a:r>
              <a:rPr lang="en-GB" sz="2400" b="1" dirty="0">
                <a:solidFill>
                  <a:srgbClr val="F47920"/>
                </a:solidFill>
              </a:rPr>
              <a:t>a lorry</a:t>
            </a:r>
            <a:endParaRPr lang="en-GB" sz="2400" b="1" dirty="0">
              <a:solidFill>
                <a:srgbClr val="F47920"/>
              </a:solidFill>
              <a:latin typeface="+mn-lt"/>
            </a:endParaRPr>
          </a:p>
          <a:p>
            <a:endParaRPr lang="en-US" dirty="0">
              <a:solidFill>
                <a:srgbClr val="00B2DD"/>
              </a:solidFill>
              <a:latin typeface="+mn-lt"/>
            </a:endParaRPr>
          </a:p>
        </p:txBody>
      </p:sp>
      <p:sp>
        <p:nvSpPr>
          <p:cNvPr id="2" name="Arrow: Down 1">
            <a:extLst>
              <a:ext uri="{FF2B5EF4-FFF2-40B4-BE49-F238E27FC236}">
                <a16:creationId xmlns:a16="http://schemas.microsoft.com/office/drawing/2014/main" id="{EB802A83-3CBA-D477-40E3-B608913E3C29}"/>
              </a:ext>
            </a:extLst>
          </p:cNvPr>
          <p:cNvSpPr/>
          <p:nvPr/>
        </p:nvSpPr>
        <p:spPr>
          <a:xfrm>
            <a:off x="1251488" y="2397128"/>
            <a:ext cx="271221" cy="40709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Up 3">
            <a:extLst>
              <a:ext uri="{FF2B5EF4-FFF2-40B4-BE49-F238E27FC236}">
                <a16:creationId xmlns:a16="http://schemas.microsoft.com/office/drawing/2014/main" id="{E83CBFDC-A24A-C552-E3B9-1FA288EE031A}"/>
              </a:ext>
            </a:extLst>
          </p:cNvPr>
          <p:cNvSpPr/>
          <p:nvPr/>
        </p:nvSpPr>
        <p:spPr>
          <a:xfrm>
            <a:off x="1251488" y="3367619"/>
            <a:ext cx="271221" cy="407092"/>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80322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dirty="0"/>
                  <a:t>Introduce </a:t>
                </a:r>
                <a:r>
                  <a:rPr lang="en-GB" sz="1800" b="1" dirty="0"/>
                  <a:t>skewness tolerance parameter </a:t>
                </a:r>
                <a14:m>
                  <m:oMath xmlns:m="http://schemas.openxmlformats.org/officeDocument/2006/math">
                    <m:r>
                      <a:rPr lang="en-GB" sz="1800" b="1" i="1" smtClean="0">
                        <a:latin typeface="Cambria Math" panose="02040503050406030204" pitchFamily="18" charset="0"/>
                        <a:ea typeface="Cambria Math" panose="02040503050406030204" pitchFamily="18" charset="0"/>
                      </a:rPr>
                      <m:t>𝝀</m:t>
                    </m:r>
                  </m:oMath>
                </a14:m>
                <a:endParaRPr lang="en-GB" b="1" dirty="0"/>
              </a:p>
              <a:p>
                <a:pPr marL="0" indent="0">
                  <a:buClr>
                    <a:srgbClr val="F47920"/>
                  </a:buClr>
                  <a:buNone/>
                </a:pPr>
                <a:endParaRPr lang="en-GB" sz="1000" dirty="0"/>
              </a:p>
              <a:p>
                <a:pPr marL="0" indent="0">
                  <a:buClr>
                    <a:srgbClr val="F47920"/>
                  </a:buClr>
                  <a:buNone/>
                </a:pPr>
                <a:r>
                  <a:rPr lang="en-GB" dirty="0"/>
                  <a:t>     </a:t>
                </a:r>
                <a:r>
                  <a:rPr lang="en-GB" sz="1800" dirty="0"/>
                  <a:t> 	: less tolerance towards heavily skewed clients.</a:t>
                </a:r>
              </a:p>
              <a:p>
                <a:pPr marL="0" indent="0">
                  <a:buClr>
                    <a:srgbClr val="F47920"/>
                  </a:buClr>
                  <a:buNone/>
                </a:pPr>
                <a:r>
                  <a:rPr lang="en-GB" sz="1800" b="1" dirty="0"/>
                  <a:t>	More accurate analysis but may not have sufficient raw data</a:t>
                </a:r>
              </a:p>
              <a:p>
                <a:pPr marL="0" indent="0">
                  <a:buClr>
                    <a:srgbClr val="F47920"/>
                  </a:buClr>
                  <a:buNone/>
                </a:pPr>
                <a:endParaRPr lang="en-GB" sz="1800" dirty="0"/>
              </a:p>
              <a:p>
                <a:pPr marL="0" indent="0">
                  <a:buClr>
                    <a:srgbClr val="F47920"/>
                  </a:buClr>
                  <a:buNone/>
                </a:pPr>
                <a:r>
                  <a:rPr lang="en-GB" sz="1800" dirty="0"/>
                  <a:t>	: more tolerance towards heavily skewed clients.</a:t>
                </a:r>
              </a:p>
              <a:p>
                <a:pPr marL="0" indent="0">
                  <a:buClr>
                    <a:srgbClr val="F47920"/>
                  </a:buClr>
                  <a:buNone/>
                </a:pPr>
                <a:r>
                  <a:rPr lang="en-GB" sz="1800" b="1" dirty="0"/>
                  <a:t>	Sufficient raw data but less accurate analysis</a:t>
                </a:r>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849413" cy="2749156"/>
              </a:xfrm>
              <a:prstGeom prst="rect">
                <a:avLst/>
              </a:prstGeom>
              <a:blipFill>
                <a:blip r:embed="rId3"/>
                <a:stretch>
                  <a:fillRect l="-712" t="-1996"/>
                </a:stretch>
              </a:blipFill>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an algorithm</a:t>
            </a:r>
          </a:p>
          <a:p>
            <a:endParaRPr lang="en-US" dirty="0">
              <a:solidFill>
                <a:srgbClr val="00B2DD"/>
              </a:solidFill>
              <a:latin typeface="+mn-lt"/>
            </a:endParaRPr>
          </a:p>
        </p:txBody>
      </p:sp>
      <p:sp>
        <p:nvSpPr>
          <p:cNvPr id="2" name="Arrow: Down 1">
            <a:extLst>
              <a:ext uri="{FF2B5EF4-FFF2-40B4-BE49-F238E27FC236}">
                <a16:creationId xmlns:a16="http://schemas.microsoft.com/office/drawing/2014/main" id="{EB802A83-3CBA-D477-40E3-B608913E3C29}"/>
              </a:ext>
            </a:extLst>
          </p:cNvPr>
          <p:cNvSpPr/>
          <p:nvPr/>
        </p:nvSpPr>
        <p:spPr>
          <a:xfrm>
            <a:off x="1251488" y="2397128"/>
            <a:ext cx="271221" cy="407092"/>
          </a:xfrm>
          <a:prstGeom prst="down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Up 3">
            <a:extLst>
              <a:ext uri="{FF2B5EF4-FFF2-40B4-BE49-F238E27FC236}">
                <a16:creationId xmlns:a16="http://schemas.microsoft.com/office/drawing/2014/main" id="{E83CBFDC-A24A-C552-E3B9-1FA288EE031A}"/>
              </a:ext>
            </a:extLst>
          </p:cNvPr>
          <p:cNvSpPr/>
          <p:nvPr/>
        </p:nvSpPr>
        <p:spPr>
          <a:xfrm>
            <a:off x="1251488" y="3367619"/>
            <a:ext cx="271221" cy="407092"/>
          </a:xfrm>
          <a:prstGeom prst="up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42828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b="1" dirty="0"/>
              <a:t>Combats problem of statistical heterogeneity in federated analytics.</a:t>
            </a:r>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an algorithm</a:t>
            </a:r>
          </a:p>
          <a:p>
            <a:endParaRPr lang="en-US" dirty="0">
              <a:solidFill>
                <a:srgbClr val="00B2DD"/>
              </a:solidFill>
              <a:latin typeface="+mn-lt"/>
            </a:endParaRPr>
          </a:p>
        </p:txBody>
      </p:sp>
    </p:spTree>
    <p:extLst>
      <p:ext uri="{BB962C8B-B14F-4D97-AF65-F5344CB8AC3E}">
        <p14:creationId xmlns:p14="http://schemas.microsoft.com/office/powerpoint/2010/main" val="9847490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b="1" dirty="0"/>
              <a:t>Combats problem of statistical heterogeneity in federated analytics.</a:t>
            </a:r>
          </a:p>
          <a:p>
            <a:pPr marL="0" indent="0">
              <a:buClr>
                <a:srgbClr val="F47920"/>
              </a:buClr>
              <a:buNone/>
            </a:pPr>
            <a:r>
              <a:rPr lang="en-GB" sz="1800" dirty="0"/>
              <a:t>Extend to consider:</a:t>
            </a:r>
          </a:p>
          <a:p>
            <a:pPr marL="0" indent="0">
              <a:buClr>
                <a:srgbClr val="F47920"/>
              </a:buClr>
              <a:buNone/>
            </a:pPr>
            <a:endParaRPr lang="en-GB" sz="1000" dirty="0"/>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an algorithm</a:t>
            </a:r>
          </a:p>
          <a:p>
            <a:endParaRPr lang="en-US" dirty="0">
              <a:solidFill>
                <a:srgbClr val="00B2DD"/>
              </a:solidFill>
              <a:latin typeface="+mn-lt"/>
            </a:endParaRPr>
          </a:p>
        </p:txBody>
      </p:sp>
    </p:spTree>
    <p:extLst>
      <p:ext uri="{BB962C8B-B14F-4D97-AF65-F5344CB8AC3E}">
        <p14:creationId xmlns:p14="http://schemas.microsoft.com/office/powerpoint/2010/main" val="33544948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b="1" dirty="0"/>
              <a:t>Combats problem of statistical heterogeneity in federated analytics.</a:t>
            </a:r>
          </a:p>
          <a:p>
            <a:pPr marL="0" indent="0">
              <a:buClr>
                <a:srgbClr val="F47920"/>
              </a:buClr>
              <a:buNone/>
            </a:pPr>
            <a:r>
              <a:rPr lang="en-GB" sz="1800" dirty="0"/>
              <a:t>Extend to consider:</a:t>
            </a:r>
          </a:p>
          <a:p>
            <a:pPr marL="0" indent="0">
              <a:buClr>
                <a:srgbClr val="F47920"/>
              </a:buClr>
              <a:buNone/>
            </a:pPr>
            <a:endParaRPr lang="en-GB" sz="1000" dirty="0"/>
          </a:p>
          <a:p>
            <a:pPr lvl="1">
              <a:buClr>
                <a:srgbClr val="F47920"/>
              </a:buClr>
            </a:pPr>
            <a:r>
              <a:rPr lang="en-GB" dirty="0"/>
              <a:t>privacy</a:t>
            </a:r>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an algorithm</a:t>
            </a:r>
          </a:p>
          <a:p>
            <a:endParaRPr lang="en-US" dirty="0">
              <a:solidFill>
                <a:srgbClr val="00B2DD"/>
              </a:solidFill>
              <a:latin typeface="+mn-lt"/>
            </a:endParaRPr>
          </a:p>
        </p:txBody>
      </p:sp>
    </p:spTree>
    <p:extLst>
      <p:ext uri="{BB962C8B-B14F-4D97-AF65-F5344CB8AC3E}">
        <p14:creationId xmlns:p14="http://schemas.microsoft.com/office/powerpoint/2010/main" val="29729712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b="1" dirty="0"/>
              <a:t>Combats problem of statistical heterogeneity in federated analytics.</a:t>
            </a:r>
          </a:p>
          <a:p>
            <a:pPr marL="0" indent="0">
              <a:buClr>
                <a:srgbClr val="F47920"/>
              </a:buClr>
              <a:buNone/>
            </a:pPr>
            <a:r>
              <a:rPr lang="en-GB" sz="1800" dirty="0"/>
              <a:t>Extend to consider:</a:t>
            </a:r>
          </a:p>
          <a:p>
            <a:pPr marL="0" indent="0">
              <a:buClr>
                <a:srgbClr val="F47920"/>
              </a:buClr>
              <a:buNone/>
            </a:pPr>
            <a:endParaRPr lang="en-GB" sz="1000" dirty="0"/>
          </a:p>
          <a:p>
            <a:pPr lvl="1">
              <a:buClr>
                <a:srgbClr val="F47920"/>
              </a:buClr>
            </a:pPr>
            <a:r>
              <a:rPr lang="en-GB" dirty="0"/>
              <a:t>privacy</a:t>
            </a:r>
          </a:p>
          <a:p>
            <a:pPr lvl="1">
              <a:buClr>
                <a:srgbClr val="F47920"/>
              </a:buClr>
            </a:pPr>
            <a:r>
              <a:rPr lang="en-GB" dirty="0"/>
              <a:t>computational cost</a:t>
            </a:r>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an algorithm</a:t>
            </a:r>
          </a:p>
          <a:p>
            <a:endParaRPr lang="en-US" dirty="0">
              <a:solidFill>
                <a:srgbClr val="00B2DD"/>
              </a:solidFill>
              <a:latin typeface="+mn-lt"/>
            </a:endParaRPr>
          </a:p>
        </p:txBody>
      </p:sp>
    </p:spTree>
    <p:extLst>
      <p:ext uri="{BB962C8B-B14F-4D97-AF65-F5344CB8AC3E}">
        <p14:creationId xmlns:p14="http://schemas.microsoft.com/office/powerpoint/2010/main" val="17435310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849413" cy="2749156"/>
          </a:xfrm>
          <a:prstGeom prst="rect">
            <a:avLst/>
          </a:prstGeom>
        </p:spPr>
        <p:txBody>
          <a:bodyPr/>
          <a:lstStyle/>
          <a:p>
            <a:pPr marL="0" indent="0">
              <a:buClr>
                <a:srgbClr val="F47920"/>
              </a:buClr>
              <a:buNone/>
            </a:pPr>
            <a:r>
              <a:rPr lang="en-GB" sz="1800" b="1" dirty="0"/>
              <a:t>Combats problem of statistical heterogeneity in federated analytics.</a:t>
            </a:r>
          </a:p>
          <a:p>
            <a:pPr marL="0" indent="0">
              <a:buClr>
                <a:srgbClr val="F47920"/>
              </a:buClr>
              <a:buNone/>
            </a:pPr>
            <a:r>
              <a:rPr lang="en-GB" sz="1800" dirty="0"/>
              <a:t>Extend to consider:</a:t>
            </a:r>
          </a:p>
          <a:p>
            <a:pPr marL="0" indent="0">
              <a:buClr>
                <a:srgbClr val="F47920"/>
              </a:buClr>
              <a:buNone/>
            </a:pPr>
            <a:endParaRPr lang="en-GB" sz="1000" dirty="0"/>
          </a:p>
          <a:p>
            <a:pPr lvl="1">
              <a:buClr>
                <a:srgbClr val="F47920"/>
              </a:buClr>
            </a:pPr>
            <a:r>
              <a:rPr lang="en-GB" dirty="0"/>
              <a:t>privacy</a:t>
            </a:r>
          </a:p>
          <a:p>
            <a:pPr lvl="1">
              <a:buClr>
                <a:srgbClr val="F47920"/>
              </a:buClr>
            </a:pPr>
            <a:r>
              <a:rPr lang="en-GB" dirty="0"/>
              <a:t>computational cost</a:t>
            </a:r>
          </a:p>
          <a:p>
            <a:pPr lvl="1">
              <a:buClr>
                <a:srgbClr val="F47920"/>
              </a:buClr>
            </a:pPr>
            <a:endParaRPr lang="en-GB" sz="1800" dirty="0"/>
          </a:p>
          <a:p>
            <a:pPr marL="0" indent="0">
              <a:buClr>
                <a:srgbClr val="F47920"/>
              </a:buClr>
              <a:buNone/>
            </a:pPr>
            <a:r>
              <a:rPr lang="en-GB" sz="1800" dirty="0"/>
              <a:t>Represented by risk and fuel respectively in the lorry analogy.</a:t>
            </a:r>
            <a:endParaRPr lang="en-GB" dirty="0"/>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Skewness tolerance for an algorithm</a:t>
            </a:r>
          </a:p>
          <a:p>
            <a:endParaRPr lang="en-US" dirty="0">
              <a:solidFill>
                <a:srgbClr val="00B2DD"/>
              </a:solidFill>
              <a:latin typeface="+mn-lt"/>
            </a:endParaRPr>
          </a:p>
        </p:txBody>
      </p:sp>
    </p:spTree>
    <p:extLst>
      <p:ext uri="{BB962C8B-B14F-4D97-AF65-F5344CB8AC3E}">
        <p14:creationId xmlns:p14="http://schemas.microsoft.com/office/powerpoint/2010/main" val="3066713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2070247" cy="507831"/>
              </a:xfrm>
              <a:prstGeom prst="rect">
                <a:avLst/>
              </a:prstGeom>
              <a:noFill/>
            </p:spPr>
            <p:txBody>
              <a:bodyPr wrap="none" rtlCol="0">
                <a:spAutoFit/>
              </a:bodyPr>
              <a:lstStyle/>
              <a:p>
                <a:r>
                  <a:rPr lang="en-GB" dirty="0">
                    <a:solidFill>
                      <a:schemeClr val="tx1"/>
                    </a:solidFill>
                  </a:rPr>
                  <a:t>Clients (x</a:t>
                </a:r>
                <a14:m>
                  <m:oMath xmlns:m="http://schemas.openxmlformats.org/officeDocument/2006/math">
                    <m:sSup>
                      <m:sSupPr>
                        <m:ctrlPr>
                          <a:rPr lang="en-GB"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10</m:t>
                        </m:r>
                      </m:e>
                      <m:sup>
                        <m:r>
                          <a:rPr lang="en-GB" b="0" i="1" smtClean="0">
                            <a:solidFill>
                              <a:schemeClr val="tx1"/>
                            </a:solidFill>
                            <a:latin typeface="Cambria Math" panose="02040503050406030204" pitchFamily="18" charset="0"/>
                          </a:rPr>
                          <m:t>4</m:t>
                        </m:r>
                      </m:sup>
                    </m:sSup>
                  </m:oMath>
                </a14:m>
                <a:r>
                  <a:rPr lang="en-GB" dirty="0">
                    <a:solidFill>
                      <a:schemeClr val="tx1"/>
                    </a:solidFill>
                  </a:rPr>
                  <a:t>)</a:t>
                </a:r>
                <a:endParaRPr lang="en-US" dirty="0">
                  <a:solidFill>
                    <a:schemeClr val="tx1"/>
                  </a:solidFill>
                </a:endParaRPr>
              </a:p>
              <a:p>
                <a:r>
                  <a:rPr lang="en-GB" dirty="0">
                    <a:solidFill>
                      <a:srgbClr val="0070C0"/>
                    </a:solidFill>
                  </a:rPr>
                  <a:t>Receive model from server</a:t>
                </a: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2070247" cy="507831"/>
              </a:xfrm>
              <a:prstGeom prst="rect">
                <a:avLst/>
              </a:prstGeom>
              <a:blipFill>
                <a:blip r:embed="rId3"/>
                <a:stretch>
                  <a:fillRect l="-885" t="-1205" b="-12048"/>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E4A218A5-412D-A19D-CE87-BBB6BFA2D38C}"/>
              </a:ext>
            </a:extLst>
          </p:cNvPr>
          <p:cNvSpPr/>
          <p:nvPr/>
        </p:nvSpPr>
        <p:spPr>
          <a:xfrm rot="14295863">
            <a:off x="3666176" y="2122307"/>
            <a:ext cx="520074" cy="202670"/>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7F38140-F5C1-9961-2B9D-2ACE9E00F338}"/>
              </a:ext>
            </a:extLst>
          </p:cNvPr>
          <p:cNvSpPr/>
          <p:nvPr/>
        </p:nvSpPr>
        <p:spPr>
          <a:xfrm rot="17062569">
            <a:off x="4446602" y="2062639"/>
            <a:ext cx="517951" cy="190046"/>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DA70BE46-91D0-CD74-1C53-9A4916850A28}"/>
              </a:ext>
            </a:extLst>
          </p:cNvPr>
          <p:cNvSpPr/>
          <p:nvPr/>
        </p:nvSpPr>
        <p:spPr>
          <a:xfrm rot="21375894">
            <a:off x="4996439" y="2832500"/>
            <a:ext cx="411363" cy="153528"/>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0E9D435C-CCD7-6ABF-FEBF-DC4625D589C6}"/>
              </a:ext>
            </a:extLst>
          </p:cNvPr>
          <p:cNvSpPr/>
          <p:nvPr/>
        </p:nvSpPr>
        <p:spPr>
          <a:xfrm rot="5059933">
            <a:off x="4132770" y="3800130"/>
            <a:ext cx="517951" cy="190046"/>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E1F42303-747C-61B9-E71D-DEAA26F31AF8}"/>
              </a:ext>
            </a:extLst>
          </p:cNvPr>
          <p:cNvSpPr/>
          <p:nvPr/>
        </p:nvSpPr>
        <p:spPr>
          <a:xfrm rot="3070855">
            <a:off x="4763784" y="3534251"/>
            <a:ext cx="437596" cy="187616"/>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A98C323-9EDA-A6A1-5AAB-CC2B8ECED233}"/>
              </a:ext>
            </a:extLst>
          </p:cNvPr>
          <p:cNvSpPr/>
          <p:nvPr/>
        </p:nvSpPr>
        <p:spPr>
          <a:xfrm rot="11217601">
            <a:off x="3403352" y="2804685"/>
            <a:ext cx="355265" cy="181209"/>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49AE1368-DA79-167E-06BB-465F37651792}"/>
              </a:ext>
            </a:extLst>
          </p:cNvPr>
          <p:cNvSpPr/>
          <p:nvPr/>
        </p:nvSpPr>
        <p:spPr>
          <a:xfrm rot="8269999">
            <a:off x="3610919" y="3455698"/>
            <a:ext cx="312094" cy="183195"/>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A5907AA1-16D8-685B-D272-91E893E9FC2D}"/>
              </a:ext>
            </a:extLst>
          </p:cNvPr>
          <p:cNvSpPr/>
          <p:nvPr/>
        </p:nvSpPr>
        <p:spPr>
          <a:xfrm rot="11732818">
            <a:off x="2569635" y="2518287"/>
            <a:ext cx="1227356" cy="145627"/>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B4F722CA-E569-22F4-7976-12244F4B9719}"/>
              </a:ext>
            </a:extLst>
          </p:cNvPr>
          <p:cNvSpPr/>
          <p:nvPr/>
        </p:nvSpPr>
        <p:spPr>
          <a:xfrm rot="9644783">
            <a:off x="2734125" y="3335626"/>
            <a:ext cx="1031159" cy="193117"/>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B0057F54-45FD-26BD-B087-EE3EAD5BBADB}"/>
              </a:ext>
            </a:extLst>
          </p:cNvPr>
          <p:cNvSpPr/>
          <p:nvPr/>
        </p:nvSpPr>
        <p:spPr>
          <a:xfrm rot="20294659">
            <a:off x="4857752" y="2276791"/>
            <a:ext cx="1007461" cy="195987"/>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026035CA-4C7D-120E-062A-B4735FA81E0F}"/>
              </a:ext>
            </a:extLst>
          </p:cNvPr>
          <p:cNvSpPr/>
          <p:nvPr/>
        </p:nvSpPr>
        <p:spPr>
          <a:xfrm rot="2045972">
            <a:off x="4898861" y="3545906"/>
            <a:ext cx="1270496" cy="207663"/>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76B9A9CF-99AD-6A5A-C75D-65B8AAE82EE6}"/>
              </a:ext>
            </a:extLst>
          </p:cNvPr>
          <p:cNvSpPr/>
          <p:nvPr/>
        </p:nvSpPr>
        <p:spPr>
          <a:xfrm rot="16200000">
            <a:off x="3755551" y="1686625"/>
            <a:ext cx="1227356" cy="145627"/>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23CD1489-8C92-7A7C-FE03-883623A60B66}"/>
              </a:ext>
            </a:extLst>
          </p:cNvPr>
          <p:cNvSpPr/>
          <p:nvPr/>
        </p:nvSpPr>
        <p:spPr>
          <a:xfrm rot="509309">
            <a:off x="5057741" y="3178555"/>
            <a:ext cx="1311909" cy="155128"/>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18851822-EB78-3B1B-0A2E-D0A875DD1A12}"/>
              </a:ext>
            </a:extLst>
          </p:cNvPr>
          <p:cNvSpPr/>
          <p:nvPr/>
        </p:nvSpPr>
        <p:spPr>
          <a:xfrm rot="18326316">
            <a:off x="4543853" y="1883082"/>
            <a:ext cx="1227356" cy="145627"/>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CE0B0BCA-B394-A689-F3E2-C429712EB727}"/>
              </a:ext>
            </a:extLst>
          </p:cNvPr>
          <p:cNvSpPr/>
          <p:nvPr/>
        </p:nvSpPr>
        <p:spPr>
          <a:xfrm rot="21113799">
            <a:off x="4967713" y="2492604"/>
            <a:ext cx="1943191" cy="164069"/>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51042BF3-33FE-0633-E122-AF6A64B92C3B}"/>
              </a:ext>
            </a:extLst>
          </p:cNvPr>
          <p:cNvSpPr/>
          <p:nvPr/>
        </p:nvSpPr>
        <p:spPr>
          <a:xfrm rot="8808536">
            <a:off x="2933337" y="3958072"/>
            <a:ext cx="1227356" cy="145627"/>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44CD9B0E-0130-2B42-C498-F1A55EBFF35F}"/>
              </a:ext>
            </a:extLst>
          </p:cNvPr>
          <p:cNvSpPr/>
          <p:nvPr/>
        </p:nvSpPr>
        <p:spPr>
          <a:xfrm rot="11006044">
            <a:off x="1937116" y="2925097"/>
            <a:ext cx="1737667" cy="219385"/>
          </a:xfrm>
          <a:prstGeom prst="rightArrow">
            <a:avLst>
              <a:gd name="adj1" fmla="val 50000"/>
              <a:gd name="adj2" fmla="val 580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5A16DDB2-6F05-AF7C-533A-9D42B96620A6}"/>
              </a:ext>
            </a:extLst>
          </p:cNvPr>
          <p:cNvSpPr txBox="1"/>
          <p:nvPr/>
        </p:nvSpPr>
        <p:spPr>
          <a:xfrm>
            <a:off x="4742378" y="565163"/>
            <a:ext cx="2022163" cy="300082"/>
          </a:xfrm>
          <a:prstGeom prst="rect">
            <a:avLst/>
          </a:prstGeom>
          <a:noFill/>
        </p:spPr>
        <p:txBody>
          <a:bodyPr wrap="square" rtlCol="0">
            <a:spAutoFit/>
          </a:bodyPr>
          <a:lstStyle/>
          <a:p>
            <a:r>
              <a:rPr lang="en-GB" dirty="0">
                <a:solidFill>
                  <a:srgbClr val="0070C0"/>
                </a:solidFill>
              </a:rPr>
              <a:t>Send out model to clients</a:t>
            </a:r>
            <a:endParaRPr lang="en-US" dirty="0">
              <a:solidFill>
                <a:srgbClr val="0070C0"/>
              </a:solidFill>
            </a:endParaRPr>
          </a:p>
        </p:txBody>
      </p:sp>
    </p:spTree>
    <p:extLst>
      <p:ext uri="{BB962C8B-B14F-4D97-AF65-F5344CB8AC3E}">
        <p14:creationId xmlns:p14="http://schemas.microsoft.com/office/powerpoint/2010/main" val="5263055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Tree>
    <p:extLst>
      <p:ext uri="{BB962C8B-B14F-4D97-AF65-F5344CB8AC3E}">
        <p14:creationId xmlns:p14="http://schemas.microsoft.com/office/powerpoint/2010/main" val="30319503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b="1" dirty="0"/>
              <a:t>PAIRWISE comparison method</a:t>
            </a:r>
            <a:r>
              <a:rPr lang="en-GB" sz="1800" dirty="0"/>
              <a:t> to eliminate clients beyond certain skewness.</a:t>
            </a:r>
          </a:p>
          <a:p>
            <a:pPr marL="0" indent="0">
              <a:buClr>
                <a:srgbClr val="F47920"/>
              </a:buClr>
              <a:buNone/>
            </a:pPr>
            <a:endParaRPr lang="en-GB" dirty="0"/>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Tree>
    <p:extLst>
      <p:ext uri="{BB962C8B-B14F-4D97-AF65-F5344CB8AC3E}">
        <p14:creationId xmlns:p14="http://schemas.microsoft.com/office/powerpoint/2010/main" val="15947636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b="1" dirty="0"/>
              <a:t>PAIRWISE comparison method</a:t>
            </a:r>
            <a:r>
              <a:rPr lang="en-GB" sz="1800" dirty="0"/>
              <a:t> to eliminate clients beyond certain skewness.</a:t>
            </a:r>
          </a:p>
          <a:p>
            <a:pPr marL="0" indent="0">
              <a:buClr>
                <a:srgbClr val="F47920"/>
              </a:buClr>
              <a:buNone/>
            </a:pPr>
            <a:r>
              <a:rPr lang="en-GB" sz="1800" dirty="0"/>
              <a:t>Need to compare:</a:t>
            </a:r>
          </a:p>
          <a:p>
            <a:pPr marL="0" indent="0">
              <a:buClr>
                <a:srgbClr val="F47920"/>
              </a:buClr>
              <a:buNone/>
            </a:pPr>
            <a:endParaRPr lang="en-GB" sz="1000" dirty="0"/>
          </a:p>
          <a:p>
            <a:pPr marL="0" indent="0">
              <a:buClr>
                <a:srgbClr val="F47920"/>
              </a:buClr>
              <a:buNone/>
            </a:pPr>
            <a:endParaRPr lang="en-GB" dirty="0"/>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26362AF5-30FD-0C72-66F3-B8B0512D688D}"/>
              </a:ext>
            </a:extLst>
          </p:cNvPr>
          <p:cNvSpPr/>
          <p:nvPr/>
        </p:nvSpPr>
        <p:spPr>
          <a:xfrm>
            <a:off x="5567396" y="2406867"/>
            <a:ext cx="540000" cy="540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A</a:t>
            </a:r>
            <a:endParaRPr lang="en-US" dirty="0"/>
          </a:p>
        </p:txBody>
      </p:sp>
      <p:sp>
        <p:nvSpPr>
          <p:cNvPr id="3" name="Rectangle 2">
            <a:extLst>
              <a:ext uri="{FF2B5EF4-FFF2-40B4-BE49-F238E27FC236}">
                <a16:creationId xmlns:a16="http://schemas.microsoft.com/office/drawing/2014/main" id="{4D9C37C9-E0B8-D865-5501-C4E29506800F}"/>
              </a:ext>
            </a:extLst>
          </p:cNvPr>
          <p:cNvSpPr/>
          <p:nvPr/>
        </p:nvSpPr>
        <p:spPr>
          <a:xfrm>
            <a:off x="5328584" y="3304913"/>
            <a:ext cx="720000" cy="720000"/>
          </a:xfrm>
          <a:prstGeom prst="rect">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C</a:t>
            </a:r>
            <a:endParaRPr lang="en-US" dirty="0"/>
          </a:p>
        </p:txBody>
      </p:sp>
      <p:sp>
        <p:nvSpPr>
          <p:cNvPr id="4" name="Rectangle 3">
            <a:extLst>
              <a:ext uri="{FF2B5EF4-FFF2-40B4-BE49-F238E27FC236}">
                <a16:creationId xmlns:a16="http://schemas.microsoft.com/office/drawing/2014/main" id="{3D462681-F7EC-26A4-2A3B-048AEAED60C6}"/>
              </a:ext>
            </a:extLst>
          </p:cNvPr>
          <p:cNvSpPr/>
          <p:nvPr/>
        </p:nvSpPr>
        <p:spPr>
          <a:xfrm>
            <a:off x="7079627" y="2670251"/>
            <a:ext cx="360000" cy="360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B</a:t>
            </a:r>
            <a:endParaRPr lang="en-US" dirty="0"/>
          </a:p>
        </p:txBody>
      </p:sp>
      <p:sp>
        <p:nvSpPr>
          <p:cNvPr id="5" name="Rectangle 4">
            <a:extLst>
              <a:ext uri="{FF2B5EF4-FFF2-40B4-BE49-F238E27FC236}">
                <a16:creationId xmlns:a16="http://schemas.microsoft.com/office/drawing/2014/main" id="{052AAD2E-B3D9-4C3D-8696-84B23C832D15}"/>
              </a:ext>
            </a:extLst>
          </p:cNvPr>
          <p:cNvSpPr/>
          <p:nvPr/>
        </p:nvSpPr>
        <p:spPr>
          <a:xfrm>
            <a:off x="6773627" y="3688937"/>
            <a:ext cx="612000" cy="612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D</a:t>
            </a:r>
            <a:endParaRPr lang="en-US" sz="1600" dirty="0"/>
          </a:p>
        </p:txBody>
      </p:sp>
    </p:spTree>
    <p:extLst>
      <p:ext uri="{BB962C8B-B14F-4D97-AF65-F5344CB8AC3E}">
        <p14:creationId xmlns:p14="http://schemas.microsoft.com/office/powerpoint/2010/main" val="40532641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b="1" dirty="0"/>
              <a:t>PAIRWISE comparison method</a:t>
            </a:r>
            <a:r>
              <a:rPr lang="en-GB" sz="1800" dirty="0"/>
              <a:t> to eliminate clients beyond certain skewness.</a:t>
            </a:r>
          </a:p>
          <a:p>
            <a:pPr marL="0" indent="0">
              <a:buClr>
                <a:srgbClr val="F47920"/>
              </a:buClr>
              <a:buNone/>
            </a:pPr>
            <a:r>
              <a:rPr lang="en-GB" sz="1800" dirty="0"/>
              <a:t>Need to compare:</a:t>
            </a:r>
          </a:p>
          <a:p>
            <a:pPr marL="0" indent="0">
              <a:buClr>
                <a:srgbClr val="F47920"/>
              </a:buClr>
              <a:buNone/>
            </a:pPr>
            <a:endParaRPr lang="en-GB" sz="1000" dirty="0"/>
          </a:p>
          <a:p>
            <a:pPr lvl="1">
              <a:buClr>
                <a:srgbClr val="F47920"/>
              </a:buClr>
            </a:pPr>
            <a:r>
              <a:rPr lang="en-GB" dirty="0"/>
              <a:t>A with B</a:t>
            </a:r>
          </a:p>
          <a:p>
            <a:pPr lvl="1">
              <a:buClr>
                <a:srgbClr val="F47920"/>
              </a:buClr>
            </a:pPr>
            <a:r>
              <a:rPr lang="en-GB" dirty="0"/>
              <a:t>A with C</a:t>
            </a:r>
          </a:p>
          <a:p>
            <a:pPr lvl="1">
              <a:buClr>
                <a:srgbClr val="F47920"/>
              </a:buClr>
            </a:pPr>
            <a:r>
              <a:rPr lang="en-GB" dirty="0"/>
              <a:t>A with D</a:t>
            </a:r>
          </a:p>
          <a:p>
            <a:pPr lvl="1">
              <a:buClr>
                <a:srgbClr val="F47920"/>
              </a:buClr>
            </a:pPr>
            <a:r>
              <a:rPr lang="en-GB" dirty="0"/>
              <a:t>B with C</a:t>
            </a:r>
          </a:p>
          <a:p>
            <a:pPr lvl="1">
              <a:buClr>
                <a:srgbClr val="F47920"/>
              </a:buClr>
            </a:pPr>
            <a:r>
              <a:rPr lang="en-GB" dirty="0"/>
              <a:t>B with D etc.</a:t>
            </a:r>
          </a:p>
          <a:p>
            <a:pPr marL="0" indent="0">
              <a:buClr>
                <a:srgbClr val="F47920"/>
              </a:buClr>
              <a:buNone/>
            </a:pPr>
            <a:endParaRPr lang="en-GB" dirty="0"/>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26362AF5-30FD-0C72-66F3-B8B0512D688D}"/>
              </a:ext>
            </a:extLst>
          </p:cNvPr>
          <p:cNvSpPr/>
          <p:nvPr/>
        </p:nvSpPr>
        <p:spPr>
          <a:xfrm>
            <a:off x="5567396" y="2406867"/>
            <a:ext cx="540000" cy="540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A</a:t>
            </a:r>
            <a:endParaRPr lang="en-US" dirty="0"/>
          </a:p>
        </p:txBody>
      </p:sp>
      <p:sp>
        <p:nvSpPr>
          <p:cNvPr id="3" name="Rectangle 2">
            <a:extLst>
              <a:ext uri="{FF2B5EF4-FFF2-40B4-BE49-F238E27FC236}">
                <a16:creationId xmlns:a16="http://schemas.microsoft.com/office/drawing/2014/main" id="{4D9C37C9-E0B8-D865-5501-C4E29506800F}"/>
              </a:ext>
            </a:extLst>
          </p:cNvPr>
          <p:cNvSpPr/>
          <p:nvPr/>
        </p:nvSpPr>
        <p:spPr>
          <a:xfrm>
            <a:off x="5328584" y="3304913"/>
            <a:ext cx="720000" cy="720000"/>
          </a:xfrm>
          <a:prstGeom prst="rect">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C</a:t>
            </a:r>
            <a:endParaRPr lang="en-US" dirty="0"/>
          </a:p>
        </p:txBody>
      </p:sp>
      <p:sp>
        <p:nvSpPr>
          <p:cNvPr id="4" name="Rectangle 3">
            <a:extLst>
              <a:ext uri="{FF2B5EF4-FFF2-40B4-BE49-F238E27FC236}">
                <a16:creationId xmlns:a16="http://schemas.microsoft.com/office/drawing/2014/main" id="{3D462681-F7EC-26A4-2A3B-048AEAED60C6}"/>
              </a:ext>
            </a:extLst>
          </p:cNvPr>
          <p:cNvSpPr/>
          <p:nvPr/>
        </p:nvSpPr>
        <p:spPr>
          <a:xfrm>
            <a:off x="7079627" y="2670251"/>
            <a:ext cx="360000" cy="360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B</a:t>
            </a:r>
            <a:endParaRPr lang="en-US" dirty="0"/>
          </a:p>
        </p:txBody>
      </p:sp>
      <p:sp>
        <p:nvSpPr>
          <p:cNvPr id="5" name="Rectangle 4">
            <a:extLst>
              <a:ext uri="{FF2B5EF4-FFF2-40B4-BE49-F238E27FC236}">
                <a16:creationId xmlns:a16="http://schemas.microsoft.com/office/drawing/2014/main" id="{052AAD2E-B3D9-4C3D-8696-84B23C832D15}"/>
              </a:ext>
            </a:extLst>
          </p:cNvPr>
          <p:cNvSpPr/>
          <p:nvPr/>
        </p:nvSpPr>
        <p:spPr>
          <a:xfrm>
            <a:off x="6773627" y="3688937"/>
            <a:ext cx="612000" cy="612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D</a:t>
            </a:r>
            <a:endParaRPr lang="en-US" sz="1600" dirty="0"/>
          </a:p>
        </p:txBody>
      </p:sp>
      <p:cxnSp>
        <p:nvCxnSpPr>
          <p:cNvPr id="11" name="Straight Arrow Connector 10">
            <a:extLst>
              <a:ext uri="{FF2B5EF4-FFF2-40B4-BE49-F238E27FC236}">
                <a16:creationId xmlns:a16="http://schemas.microsoft.com/office/drawing/2014/main" id="{EE75DBCF-F434-27E8-1730-32E4B2CD8C1E}"/>
              </a:ext>
            </a:extLst>
          </p:cNvPr>
          <p:cNvCxnSpPr>
            <a:endCxn id="4" idx="1"/>
          </p:cNvCxnSpPr>
          <p:nvPr/>
        </p:nvCxnSpPr>
        <p:spPr>
          <a:xfrm>
            <a:off x="6107396" y="2670251"/>
            <a:ext cx="972231" cy="1800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5B2A86-CBA4-2C50-6A2D-B780A3E6623B}"/>
              </a:ext>
            </a:extLst>
          </p:cNvPr>
          <p:cNvCxnSpPr>
            <a:stCxn id="3" idx="0"/>
            <a:endCxn id="2" idx="2"/>
          </p:cNvCxnSpPr>
          <p:nvPr/>
        </p:nvCxnSpPr>
        <p:spPr>
          <a:xfrm flipV="1">
            <a:off x="5688584" y="2946867"/>
            <a:ext cx="148812" cy="35804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E5BDCA03-A1C7-6234-6090-65C6F7CE0178}"/>
              </a:ext>
            </a:extLst>
          </p:cNvPr>
          <p:cNvCxnSpPr>
            <a:stCxn id="5" idx="0"/>
            <a:endCxn id="4" idx="2"/>
          </p:cNvCxnSpPr>
          <p:nvPr/>
        </p:nvCxnSpPr>
        <p:spPr>
          <a:xfrm flipV="1">
            <a:off x="7079627" y="3030251"/>
            <a:ext cx="180000" cy="6586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3D1FDD3B-92A7-36BA-EB74-BD8FE0DA792D}"/>
              </a:ext>
            </a:extLst>
          </p:cNvPr>
          <p:cNvCxnSpPr>
            <a:stCxn id="5" idx="1"/>
            <a:endCxn id="3" idx="3"/>
          </p:cNvCxnSpPr>
          <p:nvPr/>
        </p:nvCxnSpPr>
        <p:spPr>
          <a:xfrm flipH="1" flipV="1">
            <a:off x="6048584" y="3664913"/>
            <a:ext cx="725043" cy="33002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C6C98ECC-B4CD-3CD2-DA3C-23A25EFAF3C0}"/>
              </a:ext>
            </a:extLst>
          </p:cNvPr>
          <p:cNvCxnSpPr>
            <a:endCxn id="4" idx="1"/>
          </p:cNvCxnSpPr>
          <p:nvPr/>
        </p:nvCxnSpPr>
        <p:spPr>
          <a:xfrm flipV="1">
            <a:off x="6048584" y="2850251"/>
            <a:ext cx="1031043" cy="81466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59A25B22-125E-6BAD-BE69-63E968442E23}"/>
              </a:ext>
            </a:extLst>
          </p:cNvPr>
          <p:cNvCxnSpPr>
            <a:endCxn id="5" idx="0"/>
          </p:cNvCxnSpPr>
          <p:nvPr/>
        </p:nvCxnSpPr>
        <p:spPr>
          <a:xfrm>
            <a:off x="6107396" y="2676867"/>
            <a:ext cx="972231" cy="101207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4335000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b="1" dirty="0"/>
              <a:t>PAIRWISE comparison method</a:t>
            </a:r>
            <a:r>
              <a:rPr lang="en-GB" sz="1800" dirty="0"/>
              <a:t> to eliminate clients beyond certain skewness.</a:t>
            </a:r>
          </a:p>
          <a:p>
            <a:pPr marL="0" indent="0">
              <a:buClr>
                <a:srgbClr val="F47920"/>
              </a:buClr>
              <a:buNone/>
            </a:pPr>
            <a:r>
              <a:rPr lang="en-GB" sz="1800" dirty="0"/>
              <a:t>Need to compare:</a:t>
            </a:r>
          </a:p>
          <a:p>
            <a:pPr marL="0" indent="0">
              <a:buClr>
                <a:srgbClr val="F47920"/>
              </a:buClr>
              <a:buNone/>
            </a:pPr>
            <a:endParaRPr lang="en-GB" sz="1000" dirty="0"/>
          </a:p>
          <a:p>
            <a:pPr lvl="1">
              <a:buClr>
                <a:srgbClr val="F47920"/>
              </a:buClr>
            </a:pPr>
            <a:r>
              <a:rPr lang="en-GB" dirty="0"/>
              <a:t>A with B</a:t>
            </a:r>
          </a:p>
          <a:p>
            <a:pPr lvl="1">
              <a:buClr>
                <a:srgbClr val="F47920"/>
              </a:buClr>
            </a:pPr>
            <a:r>
              <a:rPr lang="en-GB" dirty="0"/>
              <a:t>A with C</a:t>
            </a:r>
          </a:p>
          <a:p>
            <a:pPr lvl="1">
              <a:buClr>
                <a:srgbClr val="F47920"/>
              </a:buClr>
            </a:pPr>
            <a:r>
              <a:rPr lang="en-GB" dirty="0"/>
              <a:t>A with D</a:t>
            </a:r>
          </a:p>
          <a:p>
            <a:pPr lvl="1">
              <a:buClr>
                <a:srgbClr val="F47920"/>
              </a:buClr>
            </a:pPr>
            <a:r>
              <a:rPr lang="en-GB" dirty="0"/>
              <a:t>B with C</a:t>
            </a:r>
          </a:p>
          <a:p>
            <a:pPr lvl="1">
              <a:buClr>
                <a:srgbClr val="F47920"/>
              </a:buClr>
            </a:pPr>
            <a:r>
              <a:rPr lang="en-GB" dirty="0"/>
              <a:t>B with D etc.</a:t>
            </a:r>
          </a:p>
          <a:p>
            <a:pPr marL="0" indent="0">
              <a:buClr>
                <a:srgbClr val="F47920"/>
              </a:buClr>
              <a:buNone/>
            </a:pPr>
            <a:endParaRPr lang="en-GB" dirty="0"/>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
        <p:nvSpPr>
          <p:cNvPr id="2" name="Rectangle 1">
            <a:extLst>
              <a:ext uri="{FF2B5EF4-FFF2-40B4-BE49-F238E27FC236}">
                <a16:creationId xmlns:a16="http://schemas.microsoft.com/office/drawing/2014/main" id="{26362AF5-30FD-0C72-66F3-B8B0512D688D}"/>
              </a:ext>
            </a:extLst>
          </p:cNvPr>
          <p:cNvSpPr/>
          <p:nvPr/>
        </p:nvSpPr>
        <p:spPr>
          <a:xfrm>
            <a:off x="5567396" y="2406867"/>
            <a:ext cx="540000" cy="54000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A</a:t>
            </a:r>
            <a:endParaRPr lang="en-US" dirty="0"/>
          </a:p>
        </p:txBody>
      </p:sp>
      <p:sp>
        <p:nvSpPr>
          <p:cNvPr id="3" name="Rectangle 2">
            <a:extLst>
              <a:ext uri="{FF2B5EF4-FFF2-40B4-BE49-F238E27FC236}">
                <a16:creationId xmlns:a16="http://schemas.microsoft.com/office/drawing/2014/main" id="{4D9C37C9-E0B8-D865-5501-C4E29506800F}"/>
              </a:ext>
            </a:extLst>
          </p:cNvPr>
          <p:cNvSpPr/>
          <p:nvPr/>
        </p:nvSpPr>
        <p:spPr>
          <a:xfrm>
            <a:off x="5328584" y="3304913"/>
            <a:ext cx="720000" cy="720000"/>
          </a:xfrm>
          <a:prstGeom prst="rect">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C</a:t>
            </a:r>
            <a:endParaRPr lang="en-US" dirty="0"/>
          </a:p>
        </p:txBody>
      </p:sp>
      <p:sp>
        <p:nvSpPr>
          <p:cNvPr id="4" name="Rectangle 3">
            <a:extLst>
              <a:ext uri="{FF2B5EF4-FFF2-40B4-BE49-F238E27FC236}">
                <a16:creationId xmlns:a16="http://schemas.microsoft.com/office/drawing/2014/main" id="{3D462681-F7EC-26A4-2A3B-048AEAED60C6}"/>
              </a:ext>
            </a:extLst>
          </p:cNvPr>
          <p:cNvSpPr/>
          <p:nvPr/>
        </p:nvSpPr>
        <p:spPr>
          <a:xfrm>
            <a:off x="7079627" y="2670251"/>
            <a:ext cx="360000" cy="3600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B</a:t>
            </a:r>
            <a:endParaRPr lang="en-US" dirty="0"/>
          </a:p>
        </p:txBody>
      </p:sp>
      <p:sp>
        <p:nvSpPr>
          <p:cNvPr id="5" name="Rectangle 4">
            <a:extLst>
              <a:ext uri="{FF2B5EF4-FFF2-40B4-BE49-F238E27FC236}">
                <a16:creationId xmlns:a16="http://schemas.microsoft.com/office/drawing/2014/main" id="{052AAD2E-B3D9-4C3D-8696-84B23C832D15}"/>
              </a:ext>
            </a:extLst>
          </p:cNvPr>
          <p:cNvSpPr/>
          <p:nvPr/>
        </p:nvSpPr>
        <p:spPr>
          <a:xfrm>
            <a:off x="6773627" y="3688937"/>
            <a:ext cx="612000" cy="6120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t>D</a:t>
            </a:r>
            <a:endParaRPr lang="en-US" sz="16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AF93188-1D62-9471-96DD-CFE250ABED12}"/>
                  </a:ext>
                </a:extLst>
              </p:cNvPr>
              <p:cNvSpPr txBox="1"/>
              <p:nvPr/>
            </p:nvSpPr>
            <p:spPr>
              <a:xfrm>
                <a:off x="3124661" y="2844720"/>
                <a:ext cx="1611823" cy="119968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2</m:t>
                          </m:r>
                        </m:den>
                      </m:f>
                      <m:r>
                        <a:rPr lang="en-GB" sz="1600" b="0" i="1" smtClean="0">
                          <a:latin typeface="Cambria Math" panose="02040503050406030204" pitchFamily="18" charset="0"/>
                        </a:rPr>
                        <m:t>𝑛</m:t>
                      </m:r>
                      <m:d>
                        <m:dPr>
                          <m:ctrlPr>
                            <a:rPr lang="en-GB" sz="1600" b="0" i="1" smtClean="0">
                              <a:latin typeface="Cambria Math" panose="02040503050406030204" pitchFamily="18" charset="0"/>
                            </a:rPr>
                          </m:ctrlPr>
                        </m:dPr>
                        <m:e>
                          <m:r>
                            <a:rPr lang="en-GB" sz="1600" b="0" i="1" smtClean="0">
                              <a:latin typeface="Cambria Math" panose="02040503050406030204" pitchFamily="18" charset="0"/>
                            </a:rPr>
                            <m:t>𝑛</m:t>
                          </m:r>
                          <m:r>
                            <a:rPr lang="en-GB" sz="1600" b="0" i="1" smtClean="0">
                              <a:latin typeface="Cambria Math" panose="02040503050406030204" pitchFamily="18" charset="0"/>
                            </a:rPr>
                            <m:t>−1</m:t>
                          </m:r>
                        </m:e>
                      </m:d>
                    </m:oMath>
                  </m:oMathPara>
                </a14:m>
                <a:endParaRPr lang="en-GB" sz="1600" b="0" dirty="0"/>
              </a:p>
              <a:p>
                <a:r>
                  <a:rPr lang="en-GB" dirty="0"/>
                  <a:t>             </a:t>
                </a:r>
                <a:r>
                  <a:rPr lang="en-GB" sz="1400" dirty="0"/>
                  <a:t>comparisons</a:t>
                </a:r>
              </a:p>
              <a:p>
                <a:r>
                  <a:rPr lang="en-GB" sz="1400" dirty="0"/>
                  <a:t>          (</a:t>
                </a:r>
                <a14:m>
                  <m:oMath xmlns:m="http://schemas.openxmlformats.org/officeDocument/2006/math">
                    <m:r>
                      <a:rPr lang="en-GB" sz="1400" b="0" i="1" smtClean="0">
                        <a:latin typeface="Cambria Math" panose="02040503050406030204" pitchFamily="18" charset="0"/>
                      </a:rPr>
                      <m:t>𝑛</m:t>
                    </m:r>
                  </m:oMath>
                </a14:m>
                <a:r>
                  <a:rPr lang="en-GB" sz="1400" dirty="0"/>
                  <a:t> number of 	packages)</a:t>
                </a:r>
              </a:p>
            </p:txBody>
          </p:sp>
        </mc:Choice>
        <mc:Fallback xmlns="">
          <p:sp>
            <p:nvSpPr>
              <p:cNvPr id="9" name="TextBox 8">
                <a:extLst>
                  <a:ext uri="{FF2B5EF4-FFF2-40B4-BE49-F238E27FC236}">
                    <a16:creationId xmlns:a16="http://schemas.microsoft.com/office/drawing/2014/main" id="{0AF93188-1D62-9471-96DD-CFE250ABED12}"/>
                  </a:ext>
                </a:extLst>
              </p:cNvPr>
              <p:cNvSpPr txBox="1">
                <a:spLocks noRot="1" noChangeAspect="1" noMove="1" noResize="1" noEditPoints="1" noAdjustHandles="1" noChangeArrowheads="1" noChangeShapeType="1" noTextEdit="1"/>
              </p:cNvSpPr>
              <p:nvPr/>
            </p:nvSpPr>
            <p:spPr>
              <a:xfrm>
                <a:off x="3124661" y="2844720"/>
                <a:ext cx="1611823" cy="1199687"/>
              </a:xfrm>
              <a:prstGeom prst="rect">
                <a:avLst/>
              </a:prstGeom>
              <a:blipFill>
                <a:blip r:embed="rId3"/>
                <a:stretch>
                  <a:fillRect b="-45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EE75DBCF-F434-27E8-1730-32E4B2CD8C1E}"/>
              </a:ext>
            </a:extLst>
          </p:cNvPr>
          <p:cNvCxnSpPr>
            <a:endCxn id="4" idx="1"/>
          </p:cNvCxnSpPr>
          <p:nvPr/>
        </p:nvCxnSpPr>
        <p:spPr>
          <a:xfrm>
            <a:off x="6107396" y="2670251"/>
            <a:ext cx="972231" cy="1800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a:extLst>
              <a:ext uri="{FF2B5EF4-FFF2-40B4-BE49-F238E27FC236}">
                <a16:creationId xmlns:a16="http://schemas.microsoft.com/office/drawing/2014/main" id="{315B2A86-CBA4-2C50-6A2D-B780A3E6623B}"/>
              </a:ext>
            </a:extLst>
          </p:cNvPr>
          <p:cNvCxnSpPr>
            <a:stCxn id="3" idx="0"/>
            <a:endCxn id="2" idx="2"/>
          </p:cNvCxnSpPr>
          <p:nvPr/>
        </p:nvCxnSpPr>
        <p:spPr>
          <a:xfrm flipV="1">
            <a:off x="5688584" y="2946867"/>
            <a:ext cx="148812" cy="35804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E5BDCA03-A1C7-6234-6090-65C6F7CE0178}"/>
              </a:ext>
            </a:extLst>
          </p:cNvPr>
          <p:cNvCxnSpPr>
            <a:stCxn id="5" idx="0"/>
            <a:endCxn id="4" idx="2"/>
          </p:cNvCxnSpPr>
          <p:nvPr/>
        </p:nvCxnSpPr>
        <p:spPr>
          <a:xfrm flipV="1">
            <a:off x="7079627" y="3030251"/>
            <a:ext cx="180000" cy="65868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3D1FDD3B-92A7-36BA-EB74-BD8FE0DA792D}"/>
              </a:ext>
            </a:extLst>
          </p:cNvPr>
          <p:cNvCxnSpPr>
            <a:stCxn id="5" idx="1"/>
            <a:endCxn id="3" idx="3"/>
          </p:cNvCxnSpPr>
          <p:nvPr/>
        </p:nvCxnSpPr>
        <p:spPr>
          <a:xfrm flipH="1" flipV="1">
            <a:off x="6048584" y="3664913"/>
            <a:ext cx="725043" cy="33002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C6C98ECC-B4CD-3CD2-DA3C-23A25EFAF3C0}"/>
              </a:ext>
            </a:extLst>
          </p:cNvPr>
          <p:cNvCxnSpPr>
            <a:endCxn id="4" idx="1"/>
          </p:cNvCxnSpPr>
          <p:nvPr/>
        </p:nvCxnSpPr>
        <p:spPr>
          <a:xfrm flipV="1">
            <a:off x="6048584" y="2850251"/>
            <a:ext cx="1031043" cy="81466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59A25B22-125E-6BAD-BE69-63E968442E23}"/>
              </a:ext>
            </a:extLst>
          </p:cNvPr>
          <p:cNvCxnSpPr>
            <a:endCxn id="5" idx="0"/>
          </p:cNvCxnSpPr>
          <p:nvPr/>
        </p:nvCxnSpPr>
        <p:spPr>
          <a:xfrm>
            <a:off x="6107396" y="2676867"/>
            <a:ext cx="972231" cy="101207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4328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dirty="0"/>
              <a:t>More efficient way to do this.</a:t>
            </a:r>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Tree>
    <p:extLst>
      <p:ext uri="{BB962C8B-B14F-4D97-AF65-F5344CB8AC3E}">
        <p14:creationId xmlns:p14="http://schemas.microsoft.com/office/powerpoint/2010/main" val="37063190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dirty="0"/>
              <a:t>More efficient way to do this.</a:t>
            </a:r>
          </a:p>
          <a:p>
            <a:pPr marL="0" indent="0">
              <a:buClr>
                <a:srgbClr val="F47920"/>
              </a:buClr>
              <a:buNone/>
            </a:pPr>
            <a:r>
              <a:rPr lang="en-GB" sz="1800" b="1" dirty="0"/>
              <a:t>SINGLE-client measure</a:t>
            </a:r>
            <a:r>
              <a:rPr lang="en-GB" sz="1800" dirty="0"/>
              <a:t> without relying on the presence of others.</a:t>
            </a:r>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Tree>
    <p:extLst>
      <p:ext uri="{BB962C8B-B14F-4D97-AF65-F5344CB8AC3E}">
        <p14:creationId xmlns:p14="http://schemas.microsoft.com/office/powerpoint/2010/main" val="36125221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dirty="0"/>
              <a:t>More efficient way to do this.</a:t>
            </a:r>
          </a:p>
          <a:p>
            <a:pPr marL="0" indent="0">
              <a:buClr>
                <a:srgbClr val="F47920"/>
              </a:buClr>
              <a:buNone/>
            </a:pPr>
            <a:r>
              <a:rPr lang="en-GB" sz="1800" b="1" dirty="0"/>
              <a:t>SINGLE-client measure</a:t>
            </a:r>
            <a:r>
              <a:rPr lang="en-GB" sz="1800" dirty="0"/>
              <a:t> without relying on the presence of others.</a:t>
            </a:r>
          </a:p>
          <a:p>
            <a:pPr marL="0" indent="0">
              <a:buClr>
                <a:srgbClr val="F47920"/>
              </a:buClr>
              <a:buNone/>
            </a:pPr>
            <a:endParaRPr lang="en-GB" sz="1000" dirty="0"/>
          </a:p>
          <a:p>
            <a:pPr lvl="1">
              <a:buClr>
                <a:srgbClr val="F47920"/>
              </a:buClr>
            </a:pPr>
            <a:r>
              <a:rPr lang="en-GB" sz="1800" dirty="0"/>
              <a:t>Dispersion: how far away are the values (in general) from the mean?</a:t>
            </a:r>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Tree>
    <p:extLst>
      <p:ext uri="{BB962C8B-B14F-4D97-AF65-F5344CB8AC3E}">
        <p14:creationId xmlns:p14="http://schemas.microsoft.com/office/powerpoint/2010/main" val="25313796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dirty="0"/>
                  <a:t>More efficient way to do this.</a:t>
                </a:r>
              </a:p>
              <a:p>
                <a:pPr marL="0" indent="0">
                  <a:buClr>
                    <a:srgbClr val="F47920"/>
                  </a:buClr>
                  <a:buNone/>
                </a:pPr>
                <a:r>
                  <a:rPr lang="en-GB" sz="1800" b="1" dirty="0"/>
                  <a:t>SINGLE-client measure</a:t>
                </a:r>
                <a:r>
                  <a:rPr lang="en-GB" sz="1800" dirty="0"/>
                  <a:t> without relying on the presence of others.</a:t>
                </a:r>
              </a:p>
              <a:p>
                <a:pPr marL="0" indent="0">
                  <a:buClr>
                    <a:srgbClr val="F47920"/>
                  </a:buClr>
                  <a:buNone/>
                </a:pPr>
                <a:endParaRPr lang="en-GB" sz="1000" dirty="0"/>
              </a:p>
              <a:p>
                <a:pPr lvl="1">
                  <a:buClr>
                    <a:srgbClr val="F47920"/>
                  </a:buClr>
                </a:pPr>
                <a:r>
                  <a:rPr lang="en-GB" sz="1800" dirty="0"/>
                  <a:t>Dispersion: how far away are the values (in general) from the mean?</a:t>
                </a:r>
              </a:p>
              <a:p>
                <a:pPr lvl="1">
                  <a:buClr>
                    <a:srgbClr val="F47920"/>
                  </a:buClr>
                </a:pPr>
                <a14:m>
                  <m:oMath xmlns:m="http://schemas.openxmlformats.org/officeDocument/2006/math">
                    <m:r>
                      <a:rPr lang="en-GB" sz="1800" i="1" dirty="0" smtClean="0">
                        <a:latin typeface="Cambria Math" panose="02040503050406030204" pitchFamily="18" charset="0"/>
                      </a:rPr>
                      <m:t>𝑄</m:t>
                    </m:r>
                  </m:oMath>
                </a14:m>
                <a:r>
                  <a:rPr lang="en-GB" sz="1800" dirty="0"/>
                  <a:t> (in meta-analysis): a “weighted” dispersion (binary measure)</a:t>
                </a:r>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7345359" cy="2749156"/>
              </a:xfrm>
              <a:prstGeom prst="rect">
                <a:avLst/>
              </a:prstGeom>
              <a:blipFill>
                <a:blip r:embed="rId3"/>
                <a:stretch>
                  <a:fillRect l="-664" t="-1996"/>
                </a:stretch>
              </a:blipFill>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Tree>
    <p:extLst>
      <p:ext uri="{BB962C8B-B14F-4D97-AF65-F5344CB8AC3E}">
        <p14:creationId xmlns:p14="http://schemas.microsoft.com/office/powerpoint/2010/main" val="508147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dirty="0"/>
                  <a:t>More efficient way to do this.</a:t>
                </a:r>
              </a:p>
              <a:p>
                <a:pPr marL="0" indent="0">
                  <a:buClr>
                    <a:srgbClr val="F47920"/>
                  </a:buClr>
                  <a:buNone/>
                </a:pPr>
                <a:r>
                  <a:rPr lang="en-GB" sz="1800" b="1" dirty="0"/>
                  <a:t>SINGLE-client measure</a:t>
                </a:r>
                <a:r>
                  <a:rPr lang="en-GB" sz="1800" dirty="0"/>
                  <a:t> without relying on the presence of others.</a:t>
                </a:r>
              </a:p>
              <a:p>
                <a:pPr marL="0" indent="0">
                  <a:buClr>
                    <a:srgbClr val="F47920"/>
                  </a:buClr>
                  <a:buNone/>
                </a:pPr>
                <a:endParaRPr lang="en-GB" sz="1000" dirty="0"/>
              </a:p>
              <a:p>
                <a:pPr lvl="1">
                  <a:buClr>
                    <a:srgbClr val="F47920"/>
                  </a:buClr>
                </a:pPr>
                <a:r>
                  <a:rPr lang="en-GB" sz="1800" dirty="0"/>
                  <a:t>Dispersion: how far away are the values (in general) from the mean?</a:t>
                </a:r>
              </a:p>
              <a:p>
                <a:pPr lvl="1">
                  <a:buClr>
                    <a:srgbClr val="F47920"/>
                  </a:buClr>
                </a:pPr>
                <a14:m>
                  <m:oMath xmlns:m="http://schemas.openxmlformats.org/officeDocument/2006/math">
                    <m:r>
                      <a:rPr lang="en-GB" sz="1800" i="1" dirty="0" smtClean="0">
                        <a:latin typeface="Cambria Math" panose="02040503050406030204" pitchFamily="18" charset="0"/>
                      </a:rPr>
                      <m:t>𝑄</m:t>
                    </m:r>
                  </m:oMath>
                </a14:m>
                <a:r>
                  <a:rPr lang="en-GB" sz="1800" dirty="0"/>
                  <a:t> (in meta-analysis): a “weighted” dispersion (binary measure)</a:t>
                </a:r>
              </a:p>
              <a:p>
                <a:pPr lvl="1">
                  <a:buClr>
                    <a:srgbClr val="F47920"/>
                  </a:buClr>
                </a:pPr>
                <a14:m>
                  <m:oMath xmlns:m="http://schemas.openxmlformats.org/officeDocument/2006/math">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𝐼</m:t>
                        </m:r>
                      </m:e>
                      <m:sup>
                        <m:r>
                          <a:rPr lang="en-GB" sz="1800" b="0" i="1" smtClean="0">
                            <a:latin typeface="Cambria Math" panose="02040503050406030204" pitchFamily="18" charset="0"/>
                          </a:rPr>
                          <m:t>2</m:t>
                        </m:r>
                      </m:sup>
                    </m:sSup>
                  </m:oMath>
                </a14:m>
                <a:r>
                  <a:rPr lang="en-GB" sz="1800" dirty="0"/>
                  <a:t>: related to </a:t>
                </a:r>
                <a14:m>
                  <m:oMath xmlns:m="http://schemas.openxmlformats.org/officeDocument/2006/math">
                    <m:r>
                      <a:rPr lang="en-GB" sz="1800" i="1" dirty="0">
                        <a:latin typeface="Cambria Math" panose="02040503050406030204" pitchFamily="18" charset="0"/>
                      </a:rPr>
                      <m:t>𝑄</m:t>
                    </m:r>
                  </m:oMath>
                </a14:m>
                <a:r>
                  <a:rPr lang="en-GB" sz="1800" dirty="0"/>
                  <a:t>, gives more information (non-binary measure)</a:t>
                </a:r>
              </a:p>
              <a:p>
                <a:pPr marL="0" indent="0">
                  <a:buClr>
                    <a:srgbClr val="F47920"/>
                  </a:buClr>
                  <a:buNone/>
                </a:pPr>
                <a:endParaRPr lang="en-GB" sz="1000" dirty="0"/>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7345359" cy="2749156"/>
              </a:xfrm>
              <a:prstGeom prst="rect">
                <a:avLst/>
              </a:prstGeom>
              <a:blipFill>
                <a:blip r:embed="rId3"/>
                <a:stretch>
                  <a:fillRect l="-664" t="-1996"/>
                </a:stretch>
              </a:blipFill>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Tree>
    <p:extLst>
      <p:ext uri="{BB962C8B-B14F-4D97-AF65-F5344CB8AC3E}">
        <p14:creationId xmlns:p14="http://schemas.microsoft.com/office/powerpoint/2010/main" val="2985745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hought Bubble: Cloud 33">
            <a:extLst>
              <a:ext uri="{FF2B5EF4-FFF2-40B4-BE49-F238E27FC236}">
                <a16:creationId xmlns:a16="http://schemas.microsoft.com/office/drawing/2014/main" id="{69CB891C-88AD-71A8-0F57-74D48D44A705}"/>
              </a:ext>
            </a:extLst>
          </p:cNvPr>
          <p:cNvSpPr/>
          <p:nvPr/>
        </p:nvSpPr>
        <p:spPr>
          <a:xfrm>
            <a:off x="3276931" y="2487616"/>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5" name="Thought Bubble: Cloud 34">
            <a:extLst>
              <a:ext uri="{FF2B5EF4-FFF2-40B4-BE49-F238E27FC236}">
                <a16:creationId xmlns:a16="http://schemas.microsoft.com/office/drawing/2014/main" id="{C454CBB9-A83C-F082-0755-A5F33D7D4CC4}"/>
              </a:ext>
            </a:extLst>
          </p:cNvPr>
          <p:cNvSpPr/>
          <p:nvPr/>
        </p:nvSpPr>
        <p:spPr>
          <a:xfrm>
            <a:off x="2420101" y="2072915"/>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6" name="Thought Bubble: Cloud 35">
            <a:extLst>
              <a:ext uri="{FF2B5EF4-FFF2-40B4-BE49-F238E27FC236}">
                <a16:creationId xmlns:a16="http://schemas.microsoft.com/office/drawing/2014/main" id="{AC1DA620-496C-3FF1-F2D7-7FC8D8D922F2}"/>
              </a:ext>
            </a:extLst>
          </p:cNvPr>
          <p:cNvSpPr/>
          <p:nvPr/>
        </p:nvSpPr>
        <p:spPr>
          <a:xfrm>
            <a:off x="1642854" y="1762681"/>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7" name="Thought Bubble: Cloud 36">
            <a:extLst>
              <a:ext uri="{FF2B5EF4-FFF2-40B4-BE49-F238E27FC236}">
                <a16:creationId xmlns:a16="http://schemas.microsoft.com/office/drawing/2014/main" id="{D4E64B70-717E-BAE1-ACD2-83DB407C9073}"/>
              </a:ext>
            </a:extLst>
          </p:cNvPr>
          <p:cNvSpPr/>
          <p:nvPr/>
        </p:nvSpPr>
        <p:spPr>
          <a:xfrm>
            <a:off x="3574297" y="345693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9" name="Thought Bubble: Cloud 38">
            <a:extLst>
              <a:ext uri="{FF2B5EF4-FFF2-40B4-BE49-F238E27FC236}">
                <a16:creationId xmlns:a16="http://schemas.microsoft.com/office/drawing/2014/main" id="{EF151B23-2F8F-CAF7-44C3-5024487E1A55}"/>
              </a:ext>
            </a:extLst>
          </p:cNvPr>
          <p:cNvSpPr/>
          <p:nvPr/>
        </p:nvSpPr>
        <p:spPr>
          <a:xfrm>
            <a:off x="1762682" y="2640016"/>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Thought Bubble: Cloud 39">
            <a:extLst>
              <a:ext uri="{FF2B5EF4-FFF2-40B4-BE49-F238E27FC236}">
                <a16:creationId xmlns:a16="http://schemas.microsoft.com/office/drawing/2014/main" id="{3F2F2F1A-65FE-B710-4EDE-E6277C8E976F}"/>
              </a:ext>
            </a:extLst>
          </p:cNvPr>
          <p:cNvSpPr/>
          <p:nvPr/>
        </p:nvSpPr>
        <p:spPr>
          <a:xfrm>
            <a:off x="1755599" y="3583638"/>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Thought Bubble: Cloud 40">
            <a:extLst>
              <a:ext uri="{FF2B5EF4-FFF2-40B4-BE49-F238E27FC236}">
                <a16:creationId xmlns:a16="http://schemas.microsoft.com/office/drawing/2014/main" id="{D13D0685-1C2A-678C-1AD3-24B0D6B16D37}"/>
              </a:ext>
            </a:extLst>
          </p:cNvPr>
          <p:cNvSpPr/>
          <p:nvPr/>
        </p:nvSpPr>
        <p:spPr>
          <a:xfrm>
            <a:off x="2647580" y="3313638"/>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Thought Bubble: Cloud 41">
            <a:extLst>
              <a:ext uri="{FF2B5EF4-FFF2-40B4-BE49-F238E27FC236}">
                <a16:creationId xmlns:a16="http://schemas.microsoft.com/office/drawing/2014/main" id="{27DA6EFC-842A-5E3F-3487-9486C5ACC292}"/>
              </a:ext>
            </a:extLst>
          </p:cNvPr>
          <p:cNvSpPr/>
          <p:nvPr/>
        </p:nvSpPr>
        <p:spPr>
          <a:xfrm>
            <a:off x="2871160" y="4099341"/>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Thought Bubble: Cloud 42">
            <a:extLst>
              <a:ext uri="{FF2B5EF4-FFF2-40B4-BE49-F238E27FC236}">
                <a16:creationId xmlns:a16="http://schemas.microsoft.com/office/drawing/2014/main" id="{BCC22D6A-A99A-B585-CB86-5C0F8E7C2229}"/>
              </a:ext>
            </a:extLst>
          </p:cNvPr>
          <p:cNvSpPr/>
          <p:nvPr/>
        </p:nvSpPr>
        <p:spPr>
          <a:xfrm>
            <a:off x="1102068" y="2259371"/>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Thought Bubble: Cloud 43">
            <a:extLst>
              <a:ext uri="{FF2B5EF4-FFF2-40B4-BE49-F238E27FC236}">
                <a16:creationId xmlns:a16="http://schemas.microsoft.com/office/drawing/2014/main" id="{DA173EED-309B-F517-015F-DF50F9FF3D8C}"/>
              </a:ext>
            </a:extLst>
          </p:cNvPr>
          <p:cNvSpPr/>
          <p:nvPr/>
        </p:nvSpPr>
        <p:spPr>
          <a:xfrm>
            <a:off x="3752506" y="1519230"/>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5" name="Thought Bubble: Cloud 44">
            <a:extLst>
              <a:ext uri="{FF2B5EF4-FFF2-40B4-BE49-F238E27FC236}">
                <a16:creationId xmlns:a16="http://schemas.microsoft.com/office/drawing/2014/main" id="{9EA0C322-BFEE-7025-AA11-C202CE7F249B}"/>
              </a:ext>
            </a:extLst>
          </p:cNvPr>
          <p:cNvSpPr/>
          <p:nvPr/>
        </p:nvSpPr>
        <p:spPr>
          <a:xfrm>
            <a:off x="4427034" y="644415"/>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6" name="Thought Bubble: Cloud 45">
            <a:extLst>
              <a:ext uri="{FF2B5EF4-FFF2-40B4-BE49-F238E27FC236}">
                <a16:creationId xmlns:a16="http://schemas.microsoft.com/office/drawing/2014/main" id="{B230DF09-1CA1-A984-5422-CF52DAABAAF3}"/>
              </a:ext>
            </a:extLst>
          </p:cNvPr>
          <p:cNvSpPr/>
          <p:nvPr/>
        </p:nvSpPr>
        <p:spPr>
          <a:xfrm>
            <a:off x="4881838" y="1404005"/>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7" name="Thought Bubble: Cloud 46">
            <a:extLst>
              <a:ext uri="{FF2B5EF4-FFF2-40B4-BE49-F238E27FC236}">
                <a16:creationId xmlns:a16="http://schemas.microsoft.com/office/drawing/2014/main" id="{B49213B2-D9CC-3955-1FB1-3B41AFF4EE8E}"/>
              </a:ext>
            </a:extLst>
          </p:cNvPr>
          <p:cNvSpPr/>
          <p:nvPr/>
        </p:nvSpPr>
        <p:spPr>
          <a:xfrm>
            <a:off x="1135934" y="3131929"/>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8" name="Thought Bubble: Cloud 47">
            <a:extLst>
              <a:ext uri="{FF2B5EF4-FFF2-40B4-BE49-F238E27FC236}">
                <a16:creationId xmlns:a16="http://schemas.microsoft.com/office/drawing/2014/main" id="{6408AF11-3B92-B442-62E8-4BA0241B8C32}"/>
              </a:ext>
            </a:extLst>
          </p:cNvPr>
          <p:cNvSpPr/>
          <p:nvPr/>
        </p:nvSpPr>
        <p:spPr>
          <a:xfrm>
            <a:off x="5673861" y="101037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9" name="Thought Bubble: Cloud 48">
            <a:extLst>
              <a:ext uri="{FF2B5EF4-FFF2-40B4-BE49-F238E27FC236}">
                <a16:creationId xmlns:a16="http://schemas.microsoft.com/office/drawing/2014/main" id="{BAFEAC57-3CCD-DDDD-60EE-F303D1ABD48A}"/>
              </a:ext>
            </a:extLst>
          </p:cNvPr>
          <p:cNvSpPr/>
          <p:nvPr/>
        </p:nvSpPr>
        <p:spPr>
          <a:xfrm>
            <a:off x="5331747" y="3620103"/>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hought Bubble: Cloud 49">
            <a:extLst>
              <a:ext uri="{FF2B5EF4-FFF2-40B4-BE49-F238E27FC236}">
                <a16:creationId xmlns:a16="http://schemas.microsoft.com/office/drawing/2014/main" id="{8F4E1EB9-9267-3919-CD7C-F9558E61CBCE}"/>
              </a:ext>
            </a:extLst>
          </p:cNvPr>
          <p:cNvSpPr/>
          <p:nvPr/>
        </p:nvSpPr>
        <p:spPr>
          <a:xfrm>
            <a:off x="4453988" y="3995405"/>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Thought Bubble: Cloud 50">
            <a:extLst>
              <a:ext uri="{FF2B5EF4-FFF2-40B4-BE49-F238E27FC236}">
                <a16:creationId xmlns:a16="http://schemas.microsoft.com/office/drawing/2014/main" id="{92546E01-2F0A-ED2E-8B60-9FDD745B83C4}"/>
              </a:ext>
            </a:extLst>
          </p:cNvPr>
          <p:cNvSpPr/>
          <p:nvPr/>
        </p:nvSpPr>
        <p:spPr>
          <a:xfrm>
            <a:off x="6594088" y="3062040"/>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2" name="Thought Bubble: Cloud 51">
            <a:extLst>
              <a:ext uri="{FF2B5EF4-FFF2-40B4-BE49-F238E27FC236}">
                <a16:creationId xmlns:a16="http://schemas.microsoft.com/office/drawing/2014/main" id="{32FE4539-AECF-B093-4AD5-B8BA5B257019}"/>
              </a:ext>
            </a:extLst>
          </p:cNvPr>
          <p:cNvSpPr/>
          <p:nvPr/>
        </p:nvSpPr>
        <p:spPr>
          <a:xfrm>
            <a:off x="5659711" y="2589927"/>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3" name="Thought Bubble: Cloud 52">
            <a:extLst>
              <a:ext uri="{FF2B5EF4-FFF2-40B4-BE49-F238E27FC236}">
                <a16:creationId xmlns:a16="http://schemas.microsoft.com/office/drawing/2014/main" id="{CD326C94-F70E-26F7-CE0D-0C1D20046D19}"/>
              </a:ext>
            </a:extLst>
          </p:cNvPr>
          <p:cNvSpPr/>
          <p:nvPr/>
        </p:nvSpPr>
        <p:spPr>
          <a:xfrm>
            <a:off x="6051448" y="180138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4" name="Thought Bubble: Cloud 53">
            <a:extLst>
              <a:ext uri="{FF2B5EF4-FFF2-40B4-BE49-F238E27FC236}">
                <a16:creationId xmlns:a16="http://schemas.microsoft.com/office/drawing/2014/main" id="{2D4B54CC-2F72-3E2E-E490-90E5DE9232EC}"/>
              </a:ext>
            </a:extLst>
          </p:cNvPr>
          <p:cNvSpPr/>
          <p:nvPr/>
        </p:nvSpPr>
        <p:spPr>
          <a:xfrm>
            <a:off x="7156247" y="207328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5" name="Thought Bubble: Cloud 54">
            <a:extLst>
              <a:ext uri="{FF2B5EF4-FFF2-40B4-BE49-F238E27FC236}">
                <a16:creationId xmlns:a16="http://schemas.microsoft.com/office/drawing/2014/main" id="{4CBAE709-1CC1-6987-B831-5AFCF9AAF826}"/>
              </a:ext>
            </a:extLst>
          </p:cNvPr>
          <p:cNvSpPr/>
          <p:nvPr/>
        </p:nvSpPr>
        <p:spPr>
          <a:xfrm>
            <a:off x="6269652" y="3763638"/>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6" name="Thought Bubble: Cloud 55">
            <a:extLst>
              <a:ext uri="{FF2B5EF4-FFF2-40B4-BE49-F238E27FC236}">
                <a16:creationId xmlns:a16="http://schemas.microsoft.com/office/drawing/2014/main" id="{FDAF22DA-8574-F023-0306-6F651FDAC148}"/>
              </a:ext>
            </a:extLst>
          </p:cNvPr>
          <p:cNvSpPr/>
          <p:nvPr/>
        </p:nvSpPr>
        <p:spPr>
          <a:xfrm>
            <a:off x="8273324" y="3192176"/>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7" name="Thought Bubble: Cloud 56">
            <a:extLst>
              <a:ext uri="{FF2B5EF4-FFF2-40B4-BE49-F238E27FC236}">
                <a16:creationId xmlns:a16="http://schemas.microsoft.com/office/drawing/2014/main" id="{C66ED3EE-B017-78A3-B097-978C42CE629B}"/>
              </a:ext>
            </a:extLst>
          </p:cNvPr>
          <p:cNvSpPr/>
          <p:nvPr/>
        </p:nvSpPr>
        <p:spPr>
          <a:xfrm>
            <a:off x="6696029" y="1138963"/>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8" name="Thought Bubble: Cloud 57">
            <a:extLst>
              <a:ext uri="{FF2B5EF4-FFF2-40B4-BE49-F238E27FC236}">
                <a16:creationId xmlns:a16="http://schemas.microsoft.com/office/drawing/2014/main" id="{5D3725AF-9D66-BFB4-8AB7-98FDFF5A83C9}"/>
              </a:ext>
            </a:extLst>
          </p:cNvPr>
          <p:cNvSpPr/>
          <p:nvPr/>
        </p:nvSpPr>
        <p:spPr>
          <a:xfrm>
            <a:off x="7506118" y="1449213"/>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9" name="Thought Bubble: Cloud 58">
            <a:extLst>
              <a:ext uri="{FF2B5EF4-FFF2-40B4-BE49-F238E27FC236}">
                <a16:creationId xmlns:a16="http://schemas.microsoft.com/office/drawing/2014/main" id="{2481BF26-70B4-700D-1743-DD8A08E8FB5F}"/>
              </a:ext>
            </a:extLst>
          </p:cNvPr>
          <p:cNvSpPr/>
          <p:nvPr/>
        </p:nvSpPr>
        <p:spPr>
          <a:xfrm>
            <a:off x="7928633" y="2169371"/>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0" name="Thought Bubble: Cloud 59">
            <a:extLst>
              <a:ext uri="{FF2B5EF4-FFF2-40B4-BE49-F238E27FC236}">
                <a16:creationId xmlns:a16="http://schemas.microsoft.com/office/drawing/2014/main" id="{936D46B3-E133-F8AD-49F7-6D7BEEE9404D}"/>
              </a:ext>
            </a:extLst>
          </p:cNvPr>
          <p:cNvSpPr/>
          <p:nvPr/>
        </p:nvSpPr>
        <p:spPr>
          <a:xfrm>
            <a:off x="7504591" y="2819264"/>
            <a:ext cx="289932" cy="180000"/>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276E4DC-5610-2442-5D62-E927ED612E1D}"/>
                  </a:ext>
                </a:extLst>
              </p:cNvPr>
              <p:cNvSpPr txBox="1"/>
              <p:nvPr/>
            </p:nvSpPr>
            <p:spPr>
              <a:xfrm>
                <a:off x="6794499" y="3710103"/>
                <a:ext cx="2070247" cy="715581"/>
              </a:xfrm>
              <a:prstGeom prst="rect">
                <a:avLst/>
              </a:prstGeom>
              <a:noFill/>
            </p:spPr>
            <p:txBody>
              <a:bodyPr wrap="none" rtlCol="0">
                <a:spAutoFit/>
              </a:bodyPr>
              <a:lstStyle/>
              <a:p>
                <a:r>
                  <a:rPr lang="en-GB" dirty="0">
                    <a:solidFill>
                      <a:schemeClr val="tx1"/>
                    </a:solidFill>
                  </a:rPr>
                  <a:t>Clients (x</a:t>
                </a:r>
                <a14:m>
                  <m:oMath xmlns:m="http://schemas.openxmlformats.org/officeDocument/2006/math">
                    <m:sSup>
                      <m:sSupPr>
                        <m:ctrlPr>
                          <a:rPr lang="en-GB"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10</m:t>
                        </m:r>
                      </m:e>
                      <m:sup>
                        <m:r>
                          <a:rPr lang="en-GB" b="0" i="1" smtClean="0">
                            <a:solidFill>
                              <a:schemeClr val="tx1"/>
                            </a:solidFill>
                            <a:latin typeface="Cambria Math" panose="02040503050406030204" pitchFamily="18" charset="0"/>
                          </a:rPr>
                          <m:t>4</m:t>
                        </m:r>
                      </m:sup>
                    </m:sSup>
                  </m:oMath>
                </a14:m>
                <a:r>
                  <a:rPr lang="en-GB" dirty="0">
                    <a:solidFill>
                      <a:schemeClr val="tx1"/>
                    </a:solidFill>
                  </a:rPr>
                  <a:t>)</a:t>
                </a:r>
                <a:endParaRPr lang="en-US" dirty="0">
                  <a:solidFill>
                    <a:schemeClr val="tx1"/>
                  </a:solidFill>
                </a:endParaRPr>
              </a:p>
              <a:p>
                <a:r>
                  <a:rPr lang="en-GB" dirty="0">
                    <a:solidFill>
                      <a:srgbClr val="0070C0"/>
                    </a:solidFill>
                  </a:rPr>
                  <a:t>Receive model from server</a:t>
                </a:r>
              </a:p>
              <a:p>
                <a:r>
                  <a:rPr lang="en-GB" dirty="0"/>
                  <a:t>Generate results</a:t>
                </a:r>
              </a:p>
            </p:txBody>
          </p:sp>
        </mc:Choice>
        <mc:Fallback xmlns="">
          <p:sp>
            <p:nvSpPr>
              <p:cNvPr id="62" name="TextBox 61">
                <a:extLst>
                  <a:ext uri="{FF2B5EF4-FFF2-40B4-BE49-F238E27FC236}">
                    <a16:creationId xmlns:a16="http://schemas.microsoft.com/office/drawing/2014/main" id="{A276E4DC-5610-2442-5D62-E927ED612E1D}"/>
                  </a:ext>
                </a:extLst>
              </p:cNvPr>
              <p:cNvSpPr txBox="1">
                <a:spLocks noRot="1" noChangeAspect="1" noMove="1" noResize="1" noEditPoints="1" noAdjustHandles="1" noChangeArrowheads="1" noChangeShapeType="1" noTextEdit="1"/>
              </p:cNvSpPr>
              <p:nvPr/>
            </p:nvSpPr>
            <p:spPr>
              <a:xfrm>
                <a:off x="6794499" y="3710103"/>
                <a:ext cx="2070247" cy="715581"/>
              </a:xfrm>
              <a:prstGeom prst="rect">
                <a:avLst/>
              </a:prstGeom>
              <a:blipFill>
                <a:blip r:embed="rId3"/>
                <a:stretch>
                  <a:fillRect l="-885" t="-855" b="-8547"/>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AB43F42F-F333-E95E-E6C5-9AE5A485C961}"/>
              </a:ext>
            </a:extLst>
          </p:cNvPr>
          <p:cNvSpPr txBox="1"/>
          <p:nvPr/>
        </p:nvSpPr>
        <p:spPr>
          <a:xfrm>
            <a:off x="4742378" y="565163"/>
            <a:ext cx="2022163" cy="300082"/>
          </a:xfrm>
          <a:prstGeom prst="rect">
            <a:avLst/>
          </a:prstGeom>
          <a:noFill/>
        </p:spPr>
        <p:txBody>
          <a:bodyPr wrap="square" rtlCol="0">
            <a:spAutoFit/>
          </a:bodyPr>
          <a:lstStyle/>
          <a:p>
            <a:r>
              <a:rPr lang="en-GB" dirty="0">
                <a:solidFill>
                  <a:srgbClr val="0070C0"/>
                </a:solidFill>
              </a:rPr>
              <a:t>Send out model to clients</a:t>
            </a:r>
            <a:endParaRPr lang="en-US" dirty="0">
              <a:solidFill>
                <a:srgbClr val="0070C0"/>
              </a:solidFill>
            </a:endParaRPr>
          </a:p>
        </p:txBody>
      </p:sp>
    </p:spTree>
    <p:extLst>
      <p:ext uri="{BB962C8B-B14F-4D97-AF65-F5344CB8AC3E}">
        <p14:creationId xmlns:p14="http://schemas.microsoft.com/office/powerpoint/2010/main" val="6153939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7345359" cy="2749156"/>
              </a:xfrm>
              <a:prstGeom prst="rect">
                <a:avLst/>
              </a:prstGeom>
            </p:spPr>
            <p:txBody>
              <a:bodyPr/>
              <a:lstStyle/>
              <a:p>
                <a:pPr marL="0" indent="0">
                  <a:buClr>
                    <a:srgbClr val="F47920"/>
                  </a:buClr>
                  <a:buNone/>
                </a:pPr>
                <a:r>
                  <a:rPr lang="en-GB" sz="1800" dirty="0"/>
                  <a:t>More efficient way to do this.</a:t>
                </a:r>
              </a:p>
              <a:p>
                <a:pPr marL="0" indent="0">
                  <a:buClr>
                    <a:srgbClr val="F47920"/>
                  </a:buClr>
                  <a:buNone/>
                </a:pPr>
                <a:r>
                  <a:rPr lang="en-GB" sz="1800" b="1" dirty="0"/>
                  <a:t>SINGLE-client measure</a:t>
                </a:r>
                <a:r>
                  <a:rPr lang="en-GB" sz="1800" dirty="0"/>
                  <a:t> without relying on the presence of others.</a:t>
                </a:r>
              </a:p>
              <a:p>
                <a:pPr marL="0" indent="0">
                  <a:buClr>
                    <a:srgbClr val="F47920"/>
                  </a:buClr>
                  <a:buNone/>
                </a:pPr>
                <a:endParaRPr lang="en-GB" sz="1000" dirty="0"/>
              </a:p>
              <a:p>
                <a:pPr lvl="1">
                  <a:buClr>
                    <a:srgbClr val="F47920"/>
                  </a:buClr>
                </a:pPr>
                <a:r>
                  <a:rPr lang="en-GB" sz="1800" dirty="0"/>
                  <a:t>Dispersion: how far away are the values (in general) from the mean?</a:t>
                </a:r>
              </a:p>
              <a:p>
                <a:pPr lvl="1">
                  <a:buClr>
                    <a:srgbClr val="F47920"/>
                  </a:buClr>
                </a:pPr>
                <a14:m>
                  <m:oMath xmlns:m="http://schemas.openxmlformats.org/officeDocument/2006/math">
                    <m:r>
                      <a:rPr lang="en-GB" sz="1800" i="1" dirty="0" smtClean="0">
                        <a:latin typeface="Cambria Math" panose="02040503050406030204" pitchFamily="18" charset="0"/>
                      </a:rPr>
                      <m:t>𝑄</m:t>
                    </m:r>
                  </m:oMath>
                </a14:m>
                <a:r>
                  <a:rPr lang="en-GB" sz="1800" dirty="0"/>
                  <a:t> (in meta-analysis): a “weighted” dispersion (binary measure)</a:t>
                </a:r>
              </a:p>
              <a:p>
                <a:pPr lvl="1">
                  <a:buClr>
                    <a:srgbClr val="F47920"/>
                  </a:buClr>
                </a:pPr>
                <a14:m>
                  <m:oMath xmlns:m="http://schemas.openxmlformats.org/officeDocument/2006/math">
                    <m:sSup>
                      <m:sSupPr>
                        <m:ctrlPr>
                          <a:rPr lang="en-GB" sz="1800" i="1" smtClean="0">
                            <a:latin typeface="Cambria Math" panose="02040503050406030204" pitchFamily="18" charset="0"/>
                          </a:rPr>
                        </m:ctrlPr>
                      </m:sSupPr>
                      <m:e>
                        <m:r>
                          <a:rPr lang="en-GB" sz="1800" b="0" i="1" smtClean="0">
                            <a:latin typeface="Cambria Math" panose="02040503050406030204" pitchFamily="18" charset="0"/>
                          </a:rPr>
                          <m:t>𝐼</m:t>
                        </m:r>
                      </m:e>
                      <m:sup>
                        <m:r>
                          <a:rPr lang="en-GB" sz="1800" b="0" i="1" smtClean="0">
                            <a:latin typeface="Cambria Math" panose="02040503050406030204" pitchFamily="18" charset="0"/>
                          </a:rPr>
                          <m:t>2</m:t>
                        </m:r>
                      </m:sup>
                    </m:sSup>
                  </m:oMath>
                </a14:m>
                <a:r>
                  <a:rPr lang="en-GB" sz="1800" dirty="0"/>
                  <a:t>: related to </a:t>
                </a:r>
                <a14:m>
                  <m:oMath xmlns:m="http://schemas.openxmlformats.org/officeDocument/2006/math">
                    <m:r>
                      <a:rPr lang="en-GB" sz="1800" i="1" dirty="0">
                        <a:latin typeface="Cambria Math" panose="02040503050406030204" pitchFamily="18" charset="0"/>
                      </a:rPr>
                      <m:t>𝑄</m:t>
                    </m:r>
                  </m:oMath>
                </a14:m>
                <a:r>
                  <a:rPr lang="en-GB" sz="1800" dirty="0"/>
                  <a:t>, gives more information (non-binary measure)</a:t>
                </a:r>
              </a:p>
              <a:p>
                <a:pPr marL="0" indent="0">
                  <a:buClr>
                    <a:srgbClr val="F47920"/>
                  </a:buClr>
                  <a:buNone/>
                </a:pPr>
                <a:endParaRPr lang="en-GB" sz="1000" dirty="0"/>
              </a:p>
              <a:p>
                <a:pPr marL="0" indent="0">
                  <a:buClr>
                    <a:srgbClr val="F47920"/>
                  </a:buClr>
                  <a:buNone/>
                </a:pPr>
                <a:r>
                  <a:rPr lang="en-GB" sz="1800" dirty="0"/>
                  <a:t>Add privacy parameters and study their effect on the algorithm’s accuracy and computational complexity.</a:t>
                </a:r>
              </a:p>
              <a:p>
                <a:pPr marL="0" indent="0">
                  <a:buClr>
                    <a:srgbClr val="F47920"/>
                  </a:buClr>
                  <a:buNone/>
                </a:pPr>
                <a:r>
                  <a:rPr lang="en-GB" sz="1800" dirty="0"/>
                  <a:t>	</a:t>
                </a:r>
              </a:p>
              <a:p>
                <a:pPr marL="0" indent="0">
                  <a:buClr>
                    <a:srgbClr val="F47920"/>
                  </a:buClr>
                  <a:buNone/>
                </a:pPr>
                <a:endParaRPr lang="en-GB" sz="1800" dirty="0">
                  <a:solidFill>
                    <a:schemeClr val="tx1"/>
                  </a:solidFill>
                </a:endParaRPr>
              </a:p>
              <a:p>
                <a:pPr marL="0" indent="0">
                  <a:buClr>
                    <a:srgbClr val="F47920"/>
                  </a:buClr>
                  <a:buNone/>
                </a:pPr>
                <a:endParaRPr lang="en-GB" sz="1800"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7345359" cy="2749156"/>
              </a:xfrm>
              <a:prstGeom prst="rect">
                <a:avLst/>
              </a:prstGeom>
              <a:blipFill>
                <a:blip r:embed="rId3"/>
                <a:stretch>
                  <a:fillRect l="-664" t="-1996"/>
                </a:stretch>
              </a:blipFill>
            </p:spPr>
            <p:txBody>
              <a:bodyPr/>
              <a:lstStyle/>
              <a:p>
                <a:r>
                  <a:rPr lang="en-US">
                    <a:noFill/>
                  </a:rPr>
                  <a:t> </a:t>
                </a:r>
              </a:p>
            </p:txBody>
          </p:sp>
        </mc:Fallback>
      </mc:AlternateContent>
      <p:sp>
        <p:nvSpPr>
          <p:cNvPr id="7" name="Text Placeholder 4"/>
          <p:cNvSpPr>
            <a:spLocks noGrp="1"/>
          </p:cNvSpPr>
          <p:nvPr>
            <p:ph type="body" sz="quarter" idx="4294967295"/>
          </p:nvPr>
        </p:nvSpPr>
        <p:spPr>
          <a:xfrm>
            <a:off x="884241" y="1215700"/>
            <a:ext cx="6668851" cy="380867"/>
          </a:xfrm>
          <a:prstGeom prst="rect">
            <a:avLst/>
          </a:prstGeom>
        </p:spPr>
        <p:txBody>
          <a:bodyPr>
            <a:noAutofit/>
          </a:bodyPr>
          <a:lstStyle/>
          <a:p>
            <a:pPr marL="0" indent="0">
              <a:buNone/>
            </a:pPr>
            <a:r>
              <a:rPr lang="en-GB" sz="2400" b="1" dirty="0">
                <a:solidFill>
                  <a:srgbClr val="F47920"/>
                </a:solidFill>
                <a:latin typeface="+mn-lt"/>
              </a:rPr>
              <a:t>Improvements to FedACS</a:t>
            </a:r>
          </a:p>
          <a:p>
            <a:endParaRPr lang="en-US" dirty="0">
              <a:solidFill>
                <a:srgbClr val="00B2DD"/>
              </a:solidFill>
              <a:latin typeface="+mn-lt"/>
            </a:endParaRPr>
          </a:p>
        </p:txBody>
      </p:sp>
    </p:spTree>
    <p:extLst>
      <p:ext uri="{BB962C8B-B14F-4D97-AF65-F5344CB8AC3E}">
        <p14:creationId xmlns:p14="http://schemas.microsoft.com/office/powerpoint/2010/main" val="7735020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GB" sz="2400" b="1" dirty="0">
                <a:solidFill>
                  <a:srgbClr val="F47920"/>
                </a:solidFill>
              </a:rPr>
              <a:t>Reference (FedACS paper)</a:t>
            </a:r>
            <a:endParaRPr lang="en-GB" sz="2400" b="1" dirty="0">
              <a:solidFill>
                <a:srgbClr val="F47920"/>
              </a:solidFill>
              <a:latin typeface="+mn-lt"/>
            </a:endParaRPr>
          </a:p>
          <a:p>
            <a:endParaRPr lang="en-US" dirty="0">
              <a:solidFill>
                <a:srgbClr val="00B2DD"/>
              </a:solidFill>
              <a:latin typeface="+mn-lt"/>
            </a:endParaRPr>
          </a:p>
        </p:txBody>
      </p:sp>
      <p:sp>
        <p:nvSpPr>
          <p:cNvPr id="6" name="Text Placeholder 3"/>
          <p:cNvSpPr>
            <a:spLocks noGrp="1"/>
          </p:cNvSpPr>
          <p:nvPr>
            <p:ph type="body" sz="quarter" idx="4294967295"/>
          </p:nvPr>
        </p:nvSpPr>
        <p:spPr>
          <a:xfrm>
            <a:off x="884241" y="1763577"/>
            <a:ext cx="7047993" cy="2749156"/>
          </a:xfrm>
          <a:prstGeom prst="rect">
            <a:avLst/>
          </a:prstGeom>
        </p:spPr>
        <p:txBody>
          <a:bodyPr/>
          <a:lstStyle/>
          <a:p>
            <a:pPr marL="0" indent="0">
              <a:buNone/>
            </a:pPr>
            <a:r>
              <a:rPr lang="en-GB" sz="1800" b="0" dirty="0"/>
              <a:t>Z. Wang, Y. Zhu, D. Wang, and Z. Han. FedACS: Federated skewness analytics in heterogeneous decentralized data environments. In </a:t>
            </a:r>
            <a:r>
              <a:rPr lang="en-GB" sz="1800" b="0" i="1" dirty="0"/>
              <a:t>2021 IEEE/ACM 29th International Symposium on Quality of Service (IWQOS)</a:t>
            </a:r>
            <a:r>
              <a:rPr lang="en-GB" sz="1800" b="0" dirty="0"/>
              <a:t>, pages 1-10. IEEE, 2021.</a:t>
            </a:r>
          </a:p>
          <a:p>
            <a:endParaRPr lang="en-GB" sz="1500" b="0" dirty="0"/>
          </a:p>
        </p:txBody>
      </p:sp>
    </p:spTree>
    <p:extLst>
      <p:ext uri="{BB962C8B-B14F-4D97-AF65-F5344CB8AC3E}">
        <p14:creationId xmlns:p14="http://schemas.microsoft.com/office/powerpoint/2010/main" val="6672173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3659" cy="5143498"/>
          </a:xfrm>
          <a:prstGeom prst="rect">
            <a:avLst/>
          </a:prstGeom>
        </p:spPr>
      </p:pic>
      <p:sp>
        <p:nvSpPr>
          <p:cNvPr id="7" name="Title 1"/>
          <p:cNvSpPr txBox="1">
            <a:spLocks/>
          </p:cNvSpPr>
          <p:nvPr/>
        </p:nvSpPr>
        <p:spPr>
          <a:xfrm>
            <a:off x="603504" y="3573912"/>
            <a:ext cx="5135144" cy="1123928"/>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r>
              <a:rPr lang="en-US" sz="3200" dirty="0">
                <a:solidFill>
                  <a:srgbClr val="F47920"/>
                </a:solidFill>
                <a:latin typeface="+mn-lt"/>
              </a:rPr>
              <a:t>Thank you for listening</a:t>
            </a:r>
          </a:p>
        </p:txBody>
      </p:sp>
      <p:sp>
        <p:nvSpPr>
          <p:cNvPr id="8" name="Subtitle 2"/>
          <p:cNvSpPr txBox="1">
            <a:spLocks/>
          </p:cNvSpPr>
          <p:nvPr/>
        </p:nvSpPr>
        <p:spPr>
          <a:xfrm>
            <a:off x="603504" y="3968736"/>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000" b="0" i="0" kern="1200" baseline="0">
                <a:solidFill>
                  <a:schemeClr val="bg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dirty="0">
                <a:solidFill>
                  <a:srgbClr val="F47920"/>
                </a:solidFill>
                <a:latin typeface="+mn-lt"/>
              </a:rPr>
              <a:t>Any questions?</a:t>
            </a:r>
          </a:p>
        </p:txBody>
      </p:sp>
      <p:sp>
        <p:nvSpPr>
          <p:cNvPr id="9" name="Subtitle 2"/>
          <p:cNvSpPr txBox="1">
            <a:spLocks/>
          </p:cNvSpPr>
          <p:nvPr/>
        </p:nvSpPr>
        <p:spPr>
          <a:xfrm>
            <a:off x="603504" y="4576609"/>
            <a:ext cx="6858000" cy="334280"/>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000" b="0" i="0" kern="1200">
                <a:solidFill>
                  <a:schemeClr val="tx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400" dirty="0">
                <a:solidFill>
                  <a:srgbClr val="F47920"/>
                </a:solidFill>
                <a:latin typeface="+mn-lt"/>
                <a:ea typeface="Avenir Next" charset="0"/>
                <a:cs typeface="Avenir Next" charset="0"/>
              </a:rPr>
              <a:t>Mary.P.Scott@warwick.ac.uk</a:t>
            </a:r>
            <a:endParaRPr lang="en-US" sz="1400" b="0" i="0" dirty="0">
              <a:solidFill>
                <a:srgbClr val="F47920"/>
              </a:solidFill>
              <a:latin typeface="Avenir Next" charset="0"/>
              <a:ea typeface="Avenir Next" charset="0"/>
              <a:cs typeface="Avenir Next" charset="0"/>
            </a:endParaRPr>
          </a:p>
        </p:txBody>
      </p:sp>
    </p:spTree>
    <p:extLst>
      <p:ext uri="{BB962C8B-B14F-4D97-AF65-F5344CB8AC3E}">
        <p14:creationId xmlns:p14="http://schemas.microsoft.com/office/powerpoint/2010/main" val="338078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p:cNvSpPr>
            <a:spLocks noGrp="1"/>
          </p:cNvSpPr>
          <p:nvPr>
            <p:ph type="body" sz="quarter" idx="4294967295"/>
          </p:nvPr>
        </p:nvSpPr>
        <p:spPr>
          <a:xfrm>
            <a:off x="884242" y="1104190"/>
            <a:ext cx="5709846" cy="380867"/>
          </a:xfrm>
          <a:prstGeom prst="rect">
            <a:avLst/>
          </a:prstGeom>
        </p:spPr>
        <p:txBody>
          <a:bodyPr>
            <a:noAutofit/>
          </a:bodyPr>
          <a:lstStyle/>
          <a:p>
            <a:pPr marL="0" indent="0">
              <a:buNone/>
            </a:pPr>
            <a:r>
              <a:rPr lang="en-US" sz="2400" b="1" dirty="0">
                <a:solidFill>
                  <a:srgbClr val="F47920"/>
                </a:solidFill>
                <a:latin typeface="+mn-lt"/>
              </a:rPr>
              <a:t>Federated Learning</a:t>
            </a:r>
            <a:endParaRPr lang="en-US" dirty="0">
              <a:solidFill>
                <a:srgbClr val="00B2DD"/>
              </a:solidFill>
              <a:latin typeface="+mn-lt"/>
            </a:endParaRPr>
          </a:p>
        </p:txBody>
      </p:sp>
      <p:sp>
        <p:nvSpPr>
          <p:cNvPr id="2" name="Oval 1">
            <a:extLst>
              <a:ext uri="{FF2B5EF4-FFF2-40B4-BE49-F238E27FC236}">
                <a16:creationId xmlns:a16="http://schemas.microsoft.com/office/drawing/2014/main" id="{9805176E-EBCF-CDC7-10DC-6F45FAA9DF3E}"/>
              </a:ext>
            </a:extLst>
          </p:cNvPr>
          <p:cNvSpPr/>
          <p:nvPr/>
        </p:nvSpPr>
        <p:spPr>
          <a:xfrm>
            <a:off x="3833325" y="2481800"/>
            <a:ext cx="1080000" cy="1080000"/>
          </a:xfrm>
          <a:prstGeom prst="ellipse">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Central server</a:t>
            </a:r>
            <a:endParaRPr lang="en-US" dirty="0"/>
          </a:p>
        </p:txBody>
      </p:sp>
      <p:sp>
        <p:nvSpPr>
          <p:cNvPr id="3" name="Oval 2">
            <a:extLst>
              <a:ext uri="{FF2B5EF4-FFF2-40B4-BE49-F238E27FC236}">
                <a16:creationId xmlns:a16="http://schemas.microsoft.com/office/drawing/2014/main" id="{F6CAF63B-16FD-979F-9DF7-FD4CF37BE6EE}"/>
              </a:ext>
            </a:extLst>
          </p:cNvPr>
          <p:cNvSpPr/>
          <p:nvPr/>
        </p:nvSpPr>
        <p:spPr>
          <a:xfrm>
            <a:off x="5872975" y="2007219"/>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0F8D48A8-DF6E-7059-C9CE-0AA7C6294715}"/>
              </a:ext>
            </a:extLst>
          </p:cNvPr>
          <p:cNvSpPr/>
          <p:nvPr/>
        </p:nvSpPr>
        <p:spPr>
          <a:xfrm>
            <a:off x="2280146"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82F8B6D-1377-9C7D-B660-0B045C7FC630}"/>
              </a:ext>
            </a:extLst>
          </p:cNvPr>
          <p:cNvSpPr/>
          <p:nvPr/>
        </p:nvSpPr>
        <p:spPr>
          <a:xfrm>
            <a:off x="6434398" y="328217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4C5934-89D3-5DCD-B81D-51E1A946EBFC}"/>
              </a:ext>
            </a:extLst>
          </p:cNvPr>
          <p:cNvSpPr/>
          <p:nvPr/>
        </p:nvSpPr>
        <p:spPr>
          <a:xfrm>
            <a:off x="2522546" y="358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DB2095E-9362-589D-1C3F-620602BA2B32}"/>
              </a:ext>
            </a:extLst>
          </p:cNvPr>
          <p:cNvSpPr/>
          <p:nvPr/>
        </p:nvSpPr>
        <p:spPr>
          <a:xfrm>
            <a:off x="3451024" y="367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7F225E0-4634-9A5B-9151-30F1F99E1D7A}"/>
              </a:ext>
            </a:extLst>
          </p:cNvPr>
          <p:cNvSpPr/>
          <p:nvPr/>
        </p:nvSpPr>
        <p:spPr>
          <a:xfrm>
            <a:off x="3161092" y="272926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69C0408-9B69-9D56-B014-085645FF9630}"/>
              </a:ext>
            </a:extLst>
          </p:cNvPr>
          <p:cNvSpPr/>
          <p:nvPr/>
        </p:nvSpPr>
        <p:spPr>
          <a:xfrm>
            <a:off x="4733325" y="162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F59618C-CFC9-CAEA-D0BF-4DFAAE1BD0AF}"/>
              </a:ext>
            </a:extLst>
          </p:cNvPr>
          <p:cNvSpPr/>
          <p:nvPr/>
        </p:nvSpPr>
        <p:spPr>
          <a:xfrm>
            <a:off x="5537092" y="122896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267D1F1C-8709-11E9-2557-10E202ED1A02}"/>
              </a:ext>
            </a:extLst>
          </p:cNvPr>
          <p:cNvSpPr/>
          <p:nvPr/>
        </p:nvSpPr>
        <p:spPr>
          <a:xfrm>
            <a:off x="6985961" y="230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366375FB-2E2F-BB2C-FBD2-AB97AA080219}"/>
              </a:ext>
            </a:extLst>
          </p:cNvPr>
          <p:cNvSpPr/>
          <p:nvPr/>
        </p:nvSpPr>
        <p:spPr>
          <a:xfrm>
            <a:off x="1598574" y="288204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ECC095B-F8C7-2B76-F3A3-9693B868EE8D}"/>
              </a:ext>
            </a:extLst>
          </p:cNvPr>
          <p:cNvSpPr/>
          <p:nvPr/>
        </p:nvSpPr>
        <p:spPr>
          <a:xfrm>
            <a:off x="6594088" y="1404514"/>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A936ED7E-4537-56C0-D132-C1D8F9E65350}"/>
              </a:ext>
            </a:extLst>
          </p:cNvPr>
          <p:cNvSpPr/>
          <p:nvPr/>
        </p:nvSpPr>
        <p:spPr>
          <a:xfrm>
            <a:off x="7365426" y="302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DF89BA0C-86CC-7DF0-72E6-95FA8F9D6FDB}"/>
              </a:ext>
            </a:extLst>
          </p:cNvPr>
          <p:cNvSpPr/>
          <p:nvPr/>
        </p:nvSpPr>
        <p:spPr>
          <a:xfrm>
            <a:off x="1639695" y="3837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C540E42-FD95-731B-67D4-578675BAEEDE}"/>
              </a:ext>
            </a:extLst>
          </p:cNvPr>
          <p:cNvSpPr/>
          <p:nvPr/>
        </p:nvSpPr>
        <p:spPr>
          <a:xfrm>
            <a:off x="2726429" y="43461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A0A2F8E-6285-BB71-0B2F-7347C078627D}"/>
              </a:ext>
            </a:extLst>
          </p:cNvPr>
          <p:cNvSpPr/>
          <p:nvPr/>
        </p:nvSpPr>
        <p:spPr>
          <a:xfrm>
            <a:off x="3653325" y="176918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22ABCD52-C799-3DCA-2E9B-E5C85BFFFDD6}"/>
              </a:ext>
            </a:extLst>
          </p:cNvPr>
          <p:cNvSpPr/>
          <p:nvPr/>
        </p:nvSpPr>
        <p:spPr>
          <a:xfrm>
            <a:off x="4283325" y="85939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47781EA7-A9F6-A5C7-34ED-41B0A62251A8}"/>
              </a:ext>
            </a:extLst>
          </p:cNvPr>
          <p:cNvSpPr/>
          <p:nvPr/>
        </p:nvSpPr>
        <p:spPr>
          <a:xfrm>
            <a:off x="7766546" y="2397616"/>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B120C69-E20F-C252-905C-FF78DE288FEC}"/>
              </a:ext>
            </a:extLst>
          </p:cNvPr>
          <p:cNvSpPr/>
          <p:nvPr/>
        </p:nvSpPr>
        <p:spPr>
          <a:xfrm>
            <a:off x="8135471" y="340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a:extLst>
              <a:ext uri="{FF2B5EF4-FFF2-40B4-BE49-F238E27FC236}">
                <a16:creationId xmlns:a16="http://schemas.microsoft.com/office/drawing/2014/main" id="{1995E8EF-F31B-D347-B997-609F8778CAA2}"/>
              </a:ext>
            </a:extLst>
          </p:cNvPr>
          <p:cNvSpPr/>
          <p:nvPr/>
        </p:nvSpPr>
        <p:spPr>
          <a:xfrm>
            <a:off x="5181483" y="3853638"/>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E539CAA5-FC89-AD44-76AF-915125F28873}"/>
              </a:ext>
            </a:extLst>
          </p:cNvPr>
          <p:cNvSpPr/>
          <p:nvPr/>
        </p:nvSpPr>
        <p:spPr>
          <a:xfrm>
            <a:off x="4331880" y="4241707"/>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ADF9324B-83B8-9646-11CF-A799E1FB177E}"/>
              </a:ext>
            </a:extLst>
          </p:cNvPr>
          <p:cNvSpPr/>
          <p:nvPr/>
        </p:nvSpPr>
        <p:spPr>
          <a:xfrm>
            <a:off x="1001473" y="338180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A471810B-5CC0-46F0-756A-F11E0F898B9A}"/>
              </a:ext>
            </a:extLst>
          </p:cNvPr>
          <p:cNvSpPr/>
          <p:nvPr/>
        </p:nvSpPr>
        <p:spPr>
          <a:xfrm>
            <a:off x="6112830" y="4009341"/>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1F6F4B0C-8B4C-4C45-DDBB-9DBDD172B8FD}"/>
              </a:ext>
            </a:extLst>
          </p:cNvPr>
          <p:cNvSpPr/>
          <p:nvPr/>
        </p:nvSpPr>
        <p:spPr>
          <a:xfrm>
            <a:off x="5493861" y="280529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05C3AFA-951D-6A07-C021-CEC0393D3745}"/>
              </a:ext>
            </a:extLst>
          </p:cNvPr>
          <p:cNvSpPr/>
          <p:nvPr/>
        </p:nvSpPr>
        <p:spPr>
          <a:xfrm>
            <a:off x="1505880" y="2016280"/>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75D88297-40CB-2E99-1410-5F4D5C38A911}"/>
              </a:ext>
            </a:extLst>
          </p:cNvPr>
          <p:cNvSpPr/>
          <p:nvPr/>
        </p:nvSpPr>
        <p:spPr>
          <a:xfrm>
            <a:off x="989118" y="2500102"/>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0137EC3A-884F-4903-A84D-915E0454EB86}"/>
              </a:ext>
            </a:extLst>
          </p:cNvPr>
          <p:cNvSpPr/>
          <p:nvPr/>
        </p:nvSpPr>
        <p:spPr>
          <a:xfrm>
            <a:off x="7365426" y="1711893"/>
            <a:ext cx="180000" cy="180000"/>
          </a:xfrm>
          <a:prstGeom prst="ellipse">
            <a:avLst/>
          </a:prstGeom>
          <a:solidFill>
            <a:srgbClr val="F479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7F03337-5CEB-D484-62FC-F5702FC15397}"/>
                  </a:ext>
                </a:extLst>
              </p:cNvPr>
              <p:cNvSpPr txBox="1"/>
              <p:nvPr/>
            </p:nvSpPr>
            <p:spPr>
              <a:xfrm>
                <a:off x="6794499" y="3710103"/>
                <a:ext cx="2070247" cy="923330"/>
              </a:xfrm>
              <a:prstGeom prst="rect">
                <a:avLst/>
              </a:prstGeom>
              <a:noFill/>
            </p:spPr>
            <p:txBody>
              <a:bodyPr wrap="none" rtlCol="0">
                <a:spAutoFit/>
              </a:bodyPr>
              <a:lstStyle/>
              <a:p>
                <a:r>
                  <a:rPr lang="en-GB" dirty="0">
                    <a:solidFill>
                      <a:schemeClr val="tx1"/>
                    </a:solidFill>
                  </a:rPr>
                  <a:t>Clients (x</a:t>
                </a:r>
                <a14:m>
                  <m:oMath xmlns:m="http://schemas.openxmlformats.org/officeDocument/2006/math">
                    <m:sSup>
                      <m:sSupPr>
                        <m:ctrlPr>
                          <a:rPr lang="en-GB"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10</m:t>
                        </m:r>
                      </m:e>
                      <m:sup>
                        <m:r>
                          <a:rPr lang="en-GB" b="0" i="1" smtClean="0">
                            <a:solidFill>
                              <a:schemeClr val="tx1"/>
                            </a:solidFill>
                            <a:latin typeface="Cambria Math" panose="02040503050406030204" pitchFamily="18" charset="0"/>
                          </a:rPr>
                          <m:t>4</m:t>
                        </m:r>
                      </m:sup>
                    </m:sSup>
                  </m:oMath>
                </a14:m>
                <a:r>
                  <a:rPr lang="en-GB" dirty="0">
                    <a:solidFill>
                      <a:schemeClr val="tx1"/>
                    </a:solidFill>
                  </a:rPr>
                  <a:t>)</a:t>
                </a:r>
              </a:p>
              <a:p>
                <a:r>
                  <a:rPr lang="en-GB" dirty="0">
                    <a:solidFill>
                      <a:srgbClr val="0070C0"/>
                    </a:solidFill>
                  </a:rPr>
                  <a:t>Receive model from server</a:t>
                </a:r>
              </a:p>
              <a:p>
                <a:r>
                  <a:rPr lang="en-GB" dirty="0"/>
                  <a:t>Generate results</a:t>
                </a:r>
                <a:endParaRPr lang="en-US" dirty="0"/>
              </a:p>
              <a:p>
                <a:r>
                  <a:rPr lang="en-GB" dirty="0">
                    <a:solidFill>
                      <a:srgbClr val="00B050"/>
                    </a:solidFill>
                  </a:rPr>
                  <a:t>Send results to server</a:t>
                </a:r>
              </a:p>
            </p:txBody>
          </p:sp>
        </mc:Choice>
        <mc:Fallback xmlns="">
          <p:sp>
            <p:nvSpPr>
              <p:cNvPr id="32" name="TextBox 31">
                <a:extLst>
                  <a:ext uri="{FF2B5EF4-FFF2-40B4-BE49-F238E27FC236}">
                    <a16:creationId xmlns:a16="http://schemas.microsoft.com/office/drawing/2014/main" id="{C7F03337-5CEB-D484-62FC-F5702FC15397}"/>
                  </a:ext>
                </a:extLst>
              </p:cNvPr>
              <p:cNvSpPr txBox="1">
                <a:spLocks noRot="1" noChangeAspect="1" noMove="1" noResize="1" noEditPoints="1" noAdjustHandles="1" noChangeArrowheads="1" noChangeShapeType="1" noTextEdit="1"/>
              </p:cNvSpPr>
              <p:nvPr/>
            </p:nvSpPr>
            <p:spPr>
              <a:xfrm>
                <a:off x="6794499" y="3710103"/>
                <a:ext cx="2070247" cy="923330"/>
              </a:xfrm>
              <a:prstGeom prst="rect">
                <a:avLst/>
              </a:prstGeom>
              <a:blipFill>
                <a:blip r:embed="rId3"/>
                <a:stretch>
                  <a:fillRect l="-885" t="-662" b="-6623"/>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E4A218A5-412D-A19D-CE87-BBB6BFA2D38C}"/>
              </a:ext>
            </a:extLst>
          </p:cNvPr>
          <p:cNvSpPr/>
          <p:nvPr/>
        </p:nvSpPr>
        <p:spPr>
          <a:xfrm rot="3438102">
            <a:off x="3666176" y="2122307"/>
            <a:ext cx="520074" cy="202670"/>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Arrow: Right 17">
            <a:extLst>
              <a:ext uri="{FF2B5EF4-FFF2-40B4-BE49-F238E27FC236}">
                <a16:creationId xmlns:a16="http://schemas.microsoft.com/office/drawing/2014/main" id="{D7F38140-F5C1-9961-2B9D-2ACE9E00F338}"/>
              </a:ext>
            </a:extLst>
          </p:cNvPr>
          <p:cNvSpPr/>
          <p:nvPr/>
        </p:nvSpPr>
        <p:spPr>
          <a:xfrm rot="6204808">
            <a:off x="4446602" y="2062639"/>
            <a:ext cx="517951" cy="190046"/>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DA70BE46-91D0-CD74-1C53-9A4916850A28}"/>
              </a:ext>
            </a:extLst>
          </p:cNvPr>
          <p:cNvSpPr/>
          <p:nvPr/>
        </p:nvSpPr>
        <p:spPr>
          <a:xfrm rot="10518133">
            <a:off x="4996439" y="2832500"/>
            <a:ext cx="411363" cy="153528"/>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0E9D435C-CCD7-6ABF-FEBF-DC4625D589C6}"/>
              </a:ext>
            </a:extLst>
          </p:cNvPr>
          <p:cNvSpPr/>
          <p:nvPr/>
        </p:nvSpPr>
        <p:spPr>
          <a:xfrm rot="15802172">
            <a:off x="4132770" y="3800130"/>
            <a:ext cx="517951" cy="190046"/>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E1F42303-747C-61B9-E71D-DEAA26F31AF8}"/>
              </a:ext>
            </a:extLst>
          </p:cNvPr>
          <p:cNvSpPr/>
          <p:nvPr/>
        </p:nvSpPr>
        <p:spPr>
          <a:xfrm rot="13813094">
            <a:off x="4763784" y="3534251"/>
            <a:ext cx="437596" cy="187616"/>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6A98C323-9EDA-A6A1-5AAB-CC2B8ECED233}"/>
              </a:ext>
            </a:extLst>
          </p:cNvPr>
          <p:cNvSpPr/>
          <p:nvPr/>
        </p:nvSpPr>
        <p:spPr>
          <a:xfrm rot="411031">
            <a:off x="3403352" y="2804685"/>
            <a:ext cx="355265" cy="181209"/>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49AE1368-DA79-167E-06BB-465F37651792}"/>
              </a:ext>
            </a:extLst>
          </p:cNvPr>
          <p:cNvSpPr/>
          <p:nvPr/>
        </p:nvSpPr>
        <p:spPr>
          <a:xfrm rot="19012238">
            <a:off x="3610919" y="3455698"/>
            <a:ext cx="312094" cy="183195"/>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A5907AA1-16D8-685B-D272-91E893E9FC2D}"/>
              </a:ext>
            </a:extLst>
          </p:cNvPr>
          <p:cNvSpPr/>
          <p:nvPr/>
        </p:nvSpPr>
        <p:spPr>
          <a:xfrm rot="926248">
            <a:off x="2569635" y="2518287"/>
            <a:ext cx="1227356" cy="145627"/>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B4F722CA-E569-22F4-7976-12244F4B9719}"/>
              </a:ext>
            </a:extLst>
          </p:cNvPr>
          <p:cNvSpPr/>
          <p:nvPr/>
        </p:nvSpPr>
        <p:spPr>
          <a:xfrm rot="20438213">
            <a:off x="2734125" y="3335626"/>
            <a:ext cx="1031159" cy="193117"/>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B0057F54-45FD-26BD-B087-EE3EAD5BBADB}"/>
              </a:ext>
            </a:extLst>
          </p:cNvPr>
          <p:cNvSpPr/>
          <p:nvPr/>
        </p:nvSpPr>
        <p:spPr>
          <a:xfrm rot="9436898">
            <a:off x="4857752" y="2276791"/>
            <a:ext cx="1007461" cy="195987"/>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026035CA-4C7D-120E-062A-B4735FA81E0F}"/>
              </a:ext>
            </a:extLst>
          </p:cNvPr>
          <p:cNvSpPr/>
          <p:nvPr/>
        </p:nvSpPr>
        <p:spPr>
          <a:xfrm rot="12788211">
            <a:off x="4898861" y="3545906"/>
            <a:ext cx="1270496" cy="207663"/>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76B9A9CF-99AD-6A5A-C75D-65B8AAE82EE6}"/>
              </a:ext>
            </a:extLst>
          </p:cNvPr>
          <p:cNvSpPr/>
          <p:nvPr/>
        </p:nvSpPr>
        <p:spPr>
          <a:xfrm rot="5342239">
            <a:off x="3755551" y="1686625"/>
            <a:ext cx="1227356" cy="145627"/>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23CD1489-8C92-7A7C-FE03-883623A60B66}"/>
              </a:ext>
            </a:extLst>
          </p:cNvPr>
          <p:cNvSpPr/>
          <p:nvPr/>
        </p:nvSpPr>
        <p:spPr>
          <a:xfrm rot="11251548">
            <a:off x="5057741" y="3178555"/>
            <a:ext cx="1311909" cy="155128"/>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18851822-EB78-3B1B-0A2E-D0A875DD1A12}"/>
              </a:ext>
            </a:extLst>
          </p:cNvPr>
          <p:cNvSpPr/>
          <p:nvPr/>
        </p:nvSpPr>
        <p:spPr>
          <a:xfrm rot="7468555">
            <a:off x="4543853" y="1883082"/>
            <a:ext cx="1227356" cy="145627"/>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CE0B0BCA-B394-A689-F3E2-C429712EB727}"/>
              </a:ext>
            </a:extLst>
          </p:cNvPr>
          <p:cNvSpPr/>
          <p:nvPr/>
        </p:nvSpPr>
        <p:spPr>
          <a:xfrm rot="10256038">
            <a:off x="4967713" y="2492604"/>
            <a:ext cx="1943191" cy="164069"/>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51042BF3-33FE-0633-E122-AF6A64B92C3B}"/>
              </a:ext>
            </a:extLst>
          </p:cNvPr>
          <p:cNvSpPr/>
          <p:nvPr/>
        </p:nvSpPr>
        <p:spPr>
          <a:xfrm rot="19550775">
            <a:off x="2933337" y="3958072"/>
            <a:ext cx="1227356" cy="145627"/>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44CD9B0E-0130-2B42-C498-F1A55EBFF35F}"/>
              </a:ext>
            </a:extLst>
          </p:cNvPr>
          <p:cNvSpPr/>
          <p:nvPr/>
        </p:nvSpPr>
        <p:spPr>
          <a:xfrm rot="199474">
            <a:off x="1937116" y="2925097"/>
            <a:ext cx="1737667" cy="219385"/>
          </a:xfrm>
          <a:prstGeom prst="rightArrow">
            <a:avLst>
              <a:gd name="adj1" fmla="val 50000"/>
              <a:gd name="adj2" fmla="val 5801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B508500-335F-F900-24F0-BAE8C236FED9}"/>
              </a:ext>
            </a:extLst>
          </p:cNvPr>
          <p:cNvSpPr txBox="1"/>
          <p:nvPr/>
        </p:nvSpPr>
        <p:spPr>
          <a:xfrm>
            <a:off x="4742378" y="565163"/>
            <a:ext cx="2169315" cy="507831"/>
          </a:xfrm>
          <a:prstGeom prst="rect">
            <a:avLst/>
          </a:prstGeom>
          <a:noFill/>
        </p:spPr>
        <p:txBody>
          <a:bodyPr wrap="square" rtlCol="0">
            <a:spAutoFit/>
          </a:bodyPr>
          <a:lstStyle/>
          <a:p>
            <a:r>
              <a:rPr lang="en-GB" dirty="0">
                <a:solidFill>
                  <a:srgbClr val="0070C0"/>
                </a:solidFill>
              </a:rPr>
              <a:t>Send out model to clients</a:t>
            </a:r>
          </a:p>
          <a:p>
            <a:r>
              <a:rPr lang="en-GB" dirty="0">
                <a:solidFill>
                  <a:srgbClr val="00B050"/>
                </a:solidFill>
              </a:rPr>
              <a:t>Receive results from clients</a:t>
            </a:r>
            <a:endParaRPr lang="en-US" dirty="0">
              <a:solidFill>
                <a:srgbClr val="00B050"/>
              </a:solidFill>
            </a:endParaRPr>
          </a:p>
        </p:txBody>
      </p:sp>
    </p:spTree>
    <p:extLst>
      <p:ext uri="{BB962C8B-B14F-4D97-AF65-F5344CB8AC3E}">
        <p14:creationId xmlns:p14="http://schemas.microsoft.com/office/powerpoint/2010/main" val="5360490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5167</TotalTime>
  <Words>2329</Words>
  <Application>Microsoft Office PowerPoint</Application>
  <PresentationFormat>On-screen Show (16:9)</PresentationFormat>
  <Paragraphs>603</Paragraphs>
  <Slides>82</Slides>
  <Notes>82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Avenir Next</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Kerry Mawby</dc:creator>
  <cp:lastModifiedBy>SCOTT, MARY (PGR)</cp:lastModifiedBy>
  <cp:revision>227</cp:revision>
  <dcterms:created xsi:type="dcterms:W3CDTF">2017-04-05T11:04:35Z</dcterms:created>
  <dcterms:modified xsi:type="dcterms:W3CDTF">2023-06-05T14:01:08Z</dcterms:modified>
</cp:coreProperties>
</file>